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10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1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12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13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14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4" r:id="rId5"/>
    <p:sldMasterId id="2147484683" r:id="rId6"/>
    <p:sldMasterId id="2147484704" r:id="rId7"/>
    <p:sldMasterId id="2147484741" r:id="rId8"/>
    <p:sldMasterId id="2147484768" r:id="rId9"/>
    <p:sldMasterId id="2147484802" r:id="rId10"/>
    <p:sldMasterId id="2147484823" r:id="rId11"/>
    <p:sldMasterId id="2147484849" r:id="rId12"/>
    <p:sldMasterId id="2147484871" r:id="rId13"/>
    <p:sldMasterId id="2147484892" r:id="rId14"/>
    <p:sldMasterId id="2147484924" r:id="rId15"/>
    <p:sldMasterId id="2147484969" r:id="rId16"/>
    <p:sldMasterId id="2147484982" r:id="rId17"/>
    <p:sldMasterId id="2147484999" r:id="rId18"/>
  </p:sldMasterIdLst>
  <p:notesMasterIdLst>
    <p:notesMasterId r:id="rId62"/>
  </p:notesMasterIdLst>
  <p:handoutMasterIdLst>
    <p:handoutMasterId r:id="rId63"/>
  </p:handoutMasterIdLst>
  <p:sldIdLst>
    <p:sldId id="1765" r:id="rId19"/>
    <p:sldId id="1551" r:id="rId20"/>
    <p:sldId id="331" r:id="rId21"/>
    <p:sldId id="4946" r:id="rId22"/>
    <p:sldId id="4934" r:id="rId23"/>
    <p:sldId id="4935" r:id="rId24"/>
    <p:sldId id="4937" r:id="rId25"/>
    <p:sldId id="4947" r:id="rId26"/>
    <p:sldId id="4940" r:id="rId27"/>
    <p:sldId id="4941" r:id="rId28"/>
    <p:sldId id="4942" r:id="rId29"/>
    <p:sldId id="4945" r:id="rId30"/>
    <p:sldId id="4950" r:id="rId31"/>
    <p:sldId id="4955" r:id="rId32"/>
    <p:sldId id="4956" r:id="rId33"/>
    <p:sldId id="4936" r:id="rId34"/>
    <p:sldId id="4957" r:id="rId35"/>
    <p:sldId id="4949" r:id="rId36"/>
    <p:sldId id="4948" r:id="rId37"/>
    <p:sldId id="4954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527" r:id="rId46"/>
    <p:sldId id="301" r:id="rId47"/>
    <p:sldId id="307" r:id="rId48"/>
    <p:sldId id="318" r:id="rId49"/>
    <p:sldId id="326" r:id="rId50"/>
    <p:sldId id="332" r:id="rId51"/>
    <p:sldId id="529" r:id="rId52"/>
    <p:sldId id="4958" r:id="rId53"/>
    <p:sldId id="322" r:id="rId54"/>
    <p:sldId id="327" r:id="rId55"/>
    <p:sldId id="4959" r:id="rId56"/>
    <p:sldId id="4951" r:id="rId57"/>
    <p:sldId id="4952" r:id="rId58"/>
    <p:sldId id="4939" r:id="rId59"/>
    <p:sldId id="4953" r:id="rId60"/>
    <p:sldId id="1532" r:id="rId6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80000"/>
    <a:srgbClr val="FFFFFF"/>
    <a:srgbClr val="0D0D0D"/>
    <a:srgbClr val="232323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3B10F-65FA-4400-BE02-12E245733374}" v="35" dt="2019-10-07T16:53:58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28" autoAdjust="0"/>
  </p:normalViewPr>
  <p:slideViewPr>
    <p:cSldViewPr snapToGrid="0">
      <p:cViewPr varScale="1">
        <p:scale>
          <a:sx n="76" d="100"/>
          <a:sy n="76" d="100"/>
        </p:scale>
        <p:origin x="27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3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3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tableStyles" Target="tableStyles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Weisfeld" userId="aa867fe6-6944-4004-ad3f-f6eaeadf4f95" providerId="ADAL" clId="{6BB721DD-CEBA-4644-9BFD-AF575D035B55}"/>
    <pc:docChg chg="undo custSel addSld delSld modSld">
      <pc:chgData name="Shawn Weisfeld" userId="aa867fe6-6944-4004-ad3f-f6eaeadf4f95" providerId="ADAL" clId="{6BB721DD-CEBA-4644-9BFD-AF575D035B55}" dt="2019-07-31T23:30:35.499" v="886" actId="47"/>
      <pc:docMkLst>
        <pc:docMk/>
      </pc:docMkLst>
      <pc:sldChg chg="add del">
        <pc:chgData name="Shawn Weisfeld" userId="aa867fe6-6944-4004-ad3f-f6eaeadf4f95" providerId="ADAL" clId="{6BB721DD-CEBA-4644-9BFD-AF575D035B55}" dt="2019-07-31T23:30:35.499" v="886" actId="47"/>
        <pc:sldMkLst>
          <pc:docMk/>
          <pc:sldMk cId="2953741377" sldId="398"/>
        </pc:sldMkLst>
      </pc:sldChg>
      <pc:sldChg chg="del">
        <pc:chgData name="Shawn Weisfeld" userId="aa867fe6-6944-4004-ad3f-f6eaeadf4f95" providerId="ADAL" clId="{6BB721DD-CEBA-4644-9BFD-AF575D035B55}" dt="2019-07-28T18:42:00.435" v="22" actId="47"/>
        <pc:sldMkLst>
          <pc:docMk/>
          <pc:sldMk cId="1092283993" sldId="428"/>
        </pc:sldMkLst>
      </pc:sldChg>
      <pc:sldChg chg="addSp delSp modSp add del">
        <pc:chgData name="Shawn Weisfeld" userId="aa867fe6-6944-4004-ad3f-f6eaeadf4f95" providerId="ADAL" clId="{6BB721DD-CEBA-4644-9BFD-AF575D035B55}" dt="2019-07-31T23:24:06.091" v="669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6BB721DD-CEBA-4644-9BFD-AF575D035B55}" dt="2019-07-31T23:18:44.570" v="465" actId="20577"/>
          <ac:spMkLst>
            <pc:docMk/>
            <pc:sldMk cId="615709689" sldId="1551"/>
            <ac:spMk id="2" creationId="{00000000-0000-0000-0000-000000000000}"/>
          </ac:spMkLst>
        </pc:spChg>
        <pc:spChg chg="add del">
          <ac:chgData name="Shawn Weisfeld" userId="aa867fe6-6944-4004-ad3f-f6eaeadf4f95" providerId="ADAL" clId="{6BB721DD-CEBA-4644-9BFD-AF575D035B55}" dt="2019-07-31T23:20:27.835" v="608"/>
          <ac:spMkLst>
            <pc:docMk/>
            <pc:sldMk cId="615709689" sldId="1551"/>
            <ac:spMk id="3" creationId="{622A94FD-3ECE-4466-8089-E179A9431432}"/>
          </ac:spMkLst>
        </pc:spChg>
        <pc:spChg chg="add mod">
          <ac:chgData name="Shawn Weisfeld" userId="aa867fe6-6944-4004-ad3f-f6eaeadf4f95" providerId="ADAL" clId="{6BB721DD-CEBA-4644-9BFD-AF575D035B55}" dt="2019-07-31T23:24:06.091" v="669" actId="20577"/>
          <ac:spMkLst>
            <pc:docMk/>
            <pc:sldMk cId="615709689" sldId="1551"/>
            <ac:spMk id="6" creationId="{65DC6341-10AF-4614-A558-026B8A2F2BED}"/>
          </ac:spMkLst>
        </pc:spChg>
        <pc:picChg chg="add del mod">
          <ac:chgData name="Shawn Weisfeld" userId="aa867fe6-6944-4004-ad3f-f6eaeadf4f95" providerId="ADAL" clId="{6BB721DD-CEBA-4644-9BFD-AF575D035B55}" dt="2019-07-31T23:20:51.782" v="609" actId="478"/>
          <ac:picMkLst>
            <pc:docMk/>
            <pc:sldMk cId="615709689" sldId="1551"/>
            <ac:picMk id="5" creationId="{D70B0A91-3B68-4995-994C-5078BDF6FB3E}"/>
          </ac:picMkLst>
        </pc:picChg>
        <pc:picChg chg="add mod">
          <ac:chgData name="Shawn Weisfeld" userId="aa867fe6-6944-4004-ad3f-f6eaeadf4f95" providerId="ADAL" clId="{6BB721DD-CEBA-4644-9BFD-AF575D035B55}" dt="2019-07-31T23:21:07.296" v="625" actId="1035"/>
          <ac:picMkLst>
            <pc:docMk/>
            <pc:sldMk cId="615709689" sldId="1551"/>
            <ac:picMk id="7" creationId="{C7112612-267F-471B-9D3F-08BB735FEF68}"/>
          </ac:picMkLst>
        </pc:picChg>
        <pc:picChg chg="mod">
          <ac:chgData name="Shawn Weisfeld" userId="aa867fe6-6944-4004-ad3f-f6eaeadf4f95" providerId="ADAL" clId="{6BB721DD-CEBA-4644-9BFD-AF575D035B55}" dt="2019-07-31T23:18:48.131" v="467" actId="1076"/>
          <ac:picMkLst>
            <pc:docMk/>
            <pc:sldMk cId="615709689" sldId="1551"/>
            <ac:picMk id="11" creationId="{00000000-0000-0000-0000-000000000000}"/>
          </ac:picMkLst>
        </pc:picChg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2447122405" sldId="1552"/>
        </pc:sldMkLst>
      </pc:sldChg>
      <pc:sldChg chg="del">
        <pc:chgData name="Shawn Weisfeld" userId="aa867fe6-6944-4004-ad3f-f6eaeadf4f95" providerId="ADAL" clId="{6BB721DD-CEBA-4644-9BFD-AF575D035B55}" dt="2019-07-28T18:42:03.501" v="24" actId="47"/>
        <pc:sldMkLst>
          <pc:docMk/>
          <pc:sldMk cId="3611751665" sldId="1554"/>
        </pc:sldMkLst>
      </pc:sldChg>
      <pc:sldChg chg="modSp">
        <pc:chgData name="Shawn Weisfeld" userId="aa867fe6-6944-4004-ad3f-f6eaeadf4f95" providerId="ADAL" clId="{6BB721DD-CEBA-4644-9BFD-AF575D035B55}" dt="2019-07-28T18:48:16.944" v="460" actId="20577"/>
        <pc:sldMkLst>
          <pc:docMk/>
          <pc:sldMk cId="1193738272" sldId="1765"/>
        </pc:sldMkLst>
        <pc:spChg chg="mod">
          <ac:chgData name="Shawn Weisfeld" userId="aa867fe6-6944-4004-ad3f-f6eaeadf4f95" providerId="ADAL" clId="{6BB721DD-CEBA-4644-9BFD-AF575D035B55}" dt="2019-07-28T18:48:16.944" v="460" actId="20577"/>
          <ac:spMkLst>
            <pc:docMk/>
            <pc:sldMk cId="1193738272" sldId="1765"/>
            <ac:spMk id="4" creationId="{272B4584-9F97-4C72-AA26-E766C03D981B}"/>
          </ac:spMkLst>
        </pc:spChg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3116039526" sldId="361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238522511" sldId="3617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631318359" sldId="3618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24728536" sldId="3619"/>
        </pc:sldMkLst>
      </pc:sldChg>
      <pc:sldChg chg="del">
        <pc:chgData name="Shawn Weisfeld" userId="aa867fe6-6944-4004-ad3f-f6eaeadf4f95" providerId="ADAL" clId="{6BB721DD-CEBA-4644-9BFD-AF575D035B55}" dt="2019-07-28T18:41:37.882" v="17" actId="47"/>
        <pc:sldMkLst>
          <pc:docMk/>
          <pc:sldMk cId="2078171247" sldId="3620"/>
        </pc:sldMkLst>
      </pc:sldChg>
      <pc:sldChg chg="delSp modSp add">
        <pc:chgData name="Shawn Weisfeld" userId="aa867fe6-6944-4004-ad3f-f6eaeadf4f95" providerId="ADAL" clId="{6BB721DD-CEBA-4644-9BFD-AF575D035B55}" dt="2019-07-31T23:28:15.802" v="793" actId="404"/>
        <pc:sldMkLst>
          <pc:docMk/>
          <pc:sldMk cId="875239523" sldId="3621"/>
        </pc:sldMkLst>
        <pc:spChg chg="mod">
          <ac:chgData name="Shawn Weisfeld" userId="aa867fe6-6944-4004-ad3f-f6eaeadf4f95" providerId="ADAL" clId="{6BB721DD-CEBA-4644-9BFD-AF575D035B55}" dt="2019-07-31T23:28:15.802" v="793" actId="404"/>
          <ac:spMkLst>
            <pc:docMk/>
            <pc:sldMk cId="875239523" sldId="3621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00.781" v="791" actId="478"/>
          <ac:spMkLst>
            <pc:docMk/>
            <pc:sldMk cId="875239523" sldId="3621"/>
            <ac:spMk id="7" creationId="{3C7F126B-842B-0A41-9C34-F0B51DAF9DB4}"/>
          </ac:spMkLst>
        </pc:spChg>
      </pc:sldChg>
      <pc:sldChg chg="delSp add">
        <pc:chgData name="Shawn Weisfeld" userId="aa867fe6-6944-4004-ad3f-f6eaeadf4f95" providerId="ADAL" clId="{6BB721DD-CEBA-4644-9BFD-AF575D035B55}" dt="2019-07-31T23:28:36.603" v="795" actId="478"/>
        <pc:sldMkLst>
          <pc:docMk/>
          <pc:sldMk cId="3678274658" sldId="3622"/>
        </pc:sldMkLst>
        <pc:spChg chg="del">
          <ac:chgData name="Shawn Weisfeld" userId="aa867fe6-6944-4004-ad3f-f6eaeadf4f95" providerId="ADAL" clId="{6BB721DD-CEBA-4644-9BFD-AF575D035B55}" dt="2019-07-31T23:28:36.603" v="795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delSp modSp add del">
        <pc:chgData name="Shawn Weisfeld" userId="aa867fe6-6944-4004-ad3f-f6eaeadf4f95" providerId="ADAL" clId="{6BB721DD-CEBA-4644-9BFD-AF575D035B55}" dt="2019-07-31T23:29:21.478" v="820" actId="20577"/>
        <pc:sldMkLst>
          <pc:docMk/>
          <pc:sldMk cId="1940555578" sldId="3623"/>
        </pc:sldMkLst>
        <pc:spChg chg="mod">
          <ac:chgData name="Shawn Weisfeld" userId="aa867fe6-6944-4004-ad3f-f6eaeadf4f95" providerId="ADAL" clId="{6BB721DD-CEBA-4644-9BFD-AF575D035B55}" dt="2019-07-31T23:29:21.478" v="820" actId="20577"/>
          <ac:spMkLst>
            <pc:docMk/>
            <pc:sldMk cId="1940555578" sldId="3623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48.464" v="796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delSp add">
        <pc:chgData name="Shawn Weisfeld" userId="aa867fe6-6944-4004-ad3f-f6eaeadf4f95" providerId="ADAL" clId="{6BB721DD-CEBA-4644-9BFD-AF575D035B55}" dt="2019-07-31T23:29:27.775" v="821" actId="478"/>
        <pc:sldMkLst>
          <pc:docMk/>
          <pc:sldMk cId="321641974" sldId="3624"/>
        </pc:sldMkLst>
        <pc:spChg chg="del">
          <ac:chgData name="Shawn Weisfeld" userId="aa867fe6-6944-4004-ad3f-f6eaeadf4f95" providerId="ADAL" clId="{6BB721DD-CEBA-4644-9BFD-AF575D035B55}" dt="2019-07-31T23:29:27.775" v="821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Shawn Weisfeld" userId="aa867fe6-6944-4004-ad3f-f6eaeadf4f95" providerId="ADAL" clId="{6BB721DD-CEBA-4644-9BFD-AF575D035B55}" dt="2019-07-28T18:41:26.850" v="14" actId="47"/>
        <pc:sldMkLst>
          <pc:docMk/>
          <pc:sldMk cId="902546547" sldId="3624"/>
        </pc:sldMkLst>
      </pc:sldChg>
      <pc:sldChg chg="del">
        <pc:chgData name="Shawn Weisfeld" userId="aa867fe6-6944-4004-ad3f-f6eaeadf4f95" providerId="ADAL" clId="{6BB721DD-CEBA-4644-9BFD-AF575D035B55}" dt="2019-07-28T18:41:30.883" v="15" actId="47"/>
        <pc:sldMkLst>
          <pc:docMk/>
          <pc:sldMk cId="1223420337" sldId="3625"/>
        </pc:sldMkLst>
      </pc:sldChg>
      <pc:sldChg chg="delSp add">
        <pc:chgData name="Shawn Weisfeld" userId="aa867fe6-6944-4004-ad3f-f6eaeadf4f95" providerId="ADAL" clId="{6BB721DD-CEBA-4644-9BFD-AF575D035B55}" dt="2019-07-31T23:28:22.488" v="794" actId="478"/>
        <pc:sldMkLst>
          <pc:docMk/>
          <pc:sldMk cId="1473274422" sldId="3634"/>
        </pc:sldMkLst>
        <pc:spChg chg="del">
          <ac:chgData name="Shawn Weisfeld" userId="aa867fe6-6944-4004-ad3f-f6eaeadf4f95" providerId="ADAL" clId="{6BB721DD-CEBA-4644-9BFD-AF575D035B55}" dt="2019-07-31T23:28:22.488" v="794" actId="478"/>
          <ac:spMkLst>
            <pc:docMk/>
            <pc:sldMk cId="1473274422" sldId="3634"/>
            <ac:spMk id="9" creationId="{8E104DE3-3C4D-AB49-AD5D-969F48DAD2A1}"/>
          </ac:spMkLst>
        </pc:spChg>
      </pc:sldChg>
      <pc:sldChg chg="del">
        <pc:chgData name="Shawn Weisfeld" userId="aa867fe6-6944-4004-ad3f-f6eaeadf4f95" providerId="ADAL" clId="{6BB721DD-CEBA-4644-9BFD-AF575D035B55}" dt="2019-07-28T18:42:01.701" v="23" actId="47"/>
        <pc:sldMkLst>
          <pc:docMk/>
          <pc:sldMk cId="3868052017" sldId="3732"/>
        </pc:sldMkLst>
      </pc:sldChg>
      <pc:sldChg chg="del">
        <pc:chgData name="Shawn Weisfeld" userId="aa867fe6-6944-4004-ad3f-f6eaeadf4f95" providerId="ADAL" clId="{6BB721DD-CEBA-4644-9BFD-AF575D035B55}" dt="2019-07-28T18:41:50.180" v="19" actId="47"/>
        <pc:sldMkLst>
          <pc:docMk/>
          <pc:sldMk cId="1496229150" sldId="3735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96220304" sldId="3746"/>
        </pc:sldMkLst>
      </pc:sldChg>
      <pc:sldChg chg="del">
        <pc:chgData name="Shawn Weisfeld" userId="aa867fe6-6944-4004-ad3f-f6eaeadf4f95" providerId="ADAL" clId="{6BB721DD-CEBA-4644-9BFD-AF575D035B55}" dt="2019-07-28T18:41:52.225" v="20" actId="47"/>
        <pc:sldMkLst>
          <pc:docMk/>
          <pc:sldMk cId="597569653" sldId="3753"/>
        </pc:sldMkLst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3552889399" sldId="3755"/>
        </pc:sldMkLst>
      </pc:sldChg>
      <pc:sldChg chg="del">
        <pc:chgData name="Shawn Weisfeld" userId="aa867fe6-6944-4004-ad3f-f6eaeadf4f95" providerId="ADAL" clId="{6BB721DD-CEBA-4644-9BFD-AF575D035B55}" dt="2019-07-28T18:41:59.707" v="21" actId="47"/>
        <pc:sldMkLst>
          <pc:docMk/>
          <pc:sldMk cId="911243196" sldId="375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727415352" sldId="3759"/>
        </pc:sldMkLst>
      </pc:sldChg>
      <pc:sldChg chg="modSp">
        <pc:chgData name="Shawn Weisfeld" userId="aa867fe6-6944-4004-ad3f-f6eaeadf4f95" providerId="ADAL" clId="{6BB721DD-CEBA-4644-9BFD-AF575D035B55}" dt="2019-07-28T18:48:05.274" v="449" actId="1076"/>
        <pc:sldMkLst>
          <pc:docMk/>
          <pc:sldMk cId="3470001522" sldId="3766"/>
        </pc:sldMkLst>
        <pc:picChg chg="mod">
          <ac:chgData name="Shawn Weisfeld" userId="aa867fe6-6944-4004-ad3f-f6eaeadf4f95" providerId="ADAL" clId="{6BB721DD-CEBA-4644-9BFD-AF575D035B55}" dt="2019-07-28T18:48:05.274" v="449" actId="1076"/>
          <ac:picMkLst>
            <pc:docMk/>
            <pc:sldMk cId="3470001522" sldId="3766"/>
            <ac:picMk id="4" creationId="{5B0FAE2A-BB2F-4101-B6AB-7DCAB7E6D141}"/>
          </ac:picMkLst>
        </pc:picChg>
      </pc:sldChg>
      <pc:sldChg chg="modSp add">
        <pc:chgData name="Shawn Weisfeld" userId="aa867fe6-6944-4004-ad3f-f6eaeadf4f95" providerId="ADAL" clId="{6BB721DD-CEBA-4644-9BFD-AF575D035B55}" dt="2019-07-31T23:26:10.491" v="670" actId="20577"/>
        <pc:sldMkLst>
          <pc:docMk/>
          <pc:sldMk cId="3899456497" sldId="3770"/>
        </pc:sldMkLst>
        <pc:spChg chg="mod">
          <ac:chgData name="Shawn Weisfeld" userId="aa867fe6-6944-4004-ad3f-f6eaeadf4f95" providerId="ADAL" clId="{6BB721DD-CEBA-4644-9BFD-AF575D035B55}" dt="2019-07-28T18:44:29.053" v="389" actId="403"/>
          <ac:spMkLst>
            <pc:docMk/>
            <pc:sldMk cId="3899456497" sldId="3770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31T23:26:10.491" v="670" actId="20577"/>
          <ac:spMkLst>
            <pc:docMk/>
            <pc:sldMk cId="3899456497" sldId="3770"/>
            <ac:spMk id="3" creationId="{F7544E7D-29BF-427B-AFA1-E9EB502FE20E}"/>
          </ac:spMkLst>
        </pc:spChg>
      </pc:sldChg>
      <pc:sldChg chg="del">
        <pc:chgData name="Shawn Weisfeld" userId="aa867fe6-6944-4004-ad3f-f6eaeadf4f95" providerId="ADAL" clId="{6BB721DD-CEBA-4644-9BFD-AF575D035B55}" dt="2019-07-28T18:41:46.915" v="18" actId="47"/>
        <pc:sldMkLst>
          <pc:docMk/>
          <pc:sldMk cId="4119725916" sldId="3770"/>
        </pc:sldMkLst>
      </pc:sldChg>
      <pc:sldChg chg="modSp add del">
        <pc:chgData name="Shawn Weisfeld" userId="aa867fe6-6944-4004-ad3f-f6eaeadf4f95" providerId="ADAL" clId="{6BB721DD-CEBA-4644-9BFD-AF575D035B55}" dt="2019-07-31T23:11:19.828" v="461" actId="47"/>
        <pc:sldMkLst>
          <pc:docMk/>
          <pc:sldMk cId="105016664" sldId="3771"/>
        </pc:sldMkLst>
        <pc:spChg chg="mod">
          <ac:chgData name="Shawn Weisfeld" userId="aa867fe6-6944-4004-ad3f-f6eaeadf4f95" providerId="ADAL" clId="{6BB721DD-CEBA-4644-9BFD-AF575D035B55}" dt="2019-07-28T18:46:20.253" v="433" actId="404"/>
          <ac:spMkLst>
            <pc:docMk/>
            <pc:sldMk cId="105016664" sldId="3771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28T18:46:42.818" v="446" actId="313"/>
          <ac:spMkLst>
            <pc:docMk/>
            <pc:sldMk cId="105016664" sldId="3771"/>
            <ac:spMk id="3" creationId="{F7544E7D-29BF-427B-AFA1-E9EB502FE20E}"/>
          </ac:spMkLst>
        </pc:spChg>
      </pc:sldChg>
      <pc:sldChg chg="modSp add">
        <pc:chgData name="Shawn Weisfeld" userId="aa867fe6-6944-4004-ad3f-f6eaeadf4f95" providerId="ADAL" clId="{6BB721DD-CEBA-4644-9BFD-AF575D035B55}" dt="2019-07-31T23:29:58.161" v="882" actId="20577"/>
        <pc:sldMkLst>
          <pc:docMk/>
          <pc:sldMk cId="2306192283" sldId="3771"/>
        </pc:sldMkLst>
        <pc:spChg chg="mod">
          <ac:chgData name="Shawn Weisfeld" userId="aa867fe6-6944-4004-ad3f-f6eaeadf4f95" providerId="ADAL" clId="{6BB721DD-CEBA-4644-9BFD-AF575D035B55}" dt="2019-07-31T23:29:58.161" v="882" actId="20577"/>
          <ac:spMkLst>
            <pc:docMk/>
            <pc:sldMk cId="2306192283" sldId="3771"/>
            <ac:spMk id="2" creationId="{7554CA88-8821-4C3A-8D08-7836086594E3}"/>
          </ac:spMkLst>
        </pc:spChg>
        <pc:spChg chg="mod">
          <ac:chgData name="Shawn Weisfeld" userId="aa867fe6-6944-4004-ad3f-f6eaeadf4f95" providerId="ADAL" clId="{6BB721DD-CEBA-4644-9BFD-AF575D035B55}" dt="2019-07-31T23:26:20.610" v="675" actId="20577"/>
          <ac:spMkLst>
            <pc:docMk/>
            <pc:sldMk cId="2306192283" sldId="3771"/>
            <ac:spMk id="3" creationId="{A56DC8EE-86B8-46F7-881E-95424B675915}"/>
          </ac:spMkLst>
        </pc:spChg>
      </pc:sldChg>
      <pc:sldMasterChg chg="addSldLayout delSldLayout">
        <pc:chgData name="Shawn Weisfeld" userId="aa867fe6-6944-4004-ad3f-f6eaeadf4f95" providerId="ADAL" clId="{6BB721DD-CEBA-4644-9BFD-AF575D035B55}" dt="2019-07-31T23:30:35.499" v="886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6BB721DD-CEBA-4644-9BFD-AF575D035B55}" dt="2019-07-28T18:41:37.882" v="17" actId="47"/>
          <pc:sldLayoutMkLst>
            <pc:docMk/>
            <pc:sldMasterMk cId="1129535807" sldId="2147484871"/>
            <pc:sldLayoutMk cId="2724569607" sldId="2147484960"/>
          </pc:sldLayoutMkLst>
        </pc:sldLayoutChg>
        <pc:sldLayoutChg chg="del">
          <pc:chgData name="Shawn Weisfeld" userId="aa867fe6-6944-4004-ad3f-f6eaeadf4f95" providerId="ADAL" clId="{6BB721DD-CEBA-4644-9BFD-AF575D035B55}" dt="2019-07-28T18:41:52.225" v="20" actId="47"/>
          <pc:sldLayoutMkLst>
            <pc:docMk/>
            <pc:sldMasterMk cId="1129535807" sldId="2147484871"/>
            <pc:sldLayoutMk cId="3633190527" sldId="2147484963"/>
          </pc:sldLayoutMkLst>
        </pc:sldLayoutChg>
        <pc:sldLayoutChg chg="add del">
          <pc:chgData name="Shawn Weisfeld" userId="aa867fe6-6944-4004-ad3f-f6eaeadf4f95" providerId="ADAL" clId="{6BB721DD-CEBA-4644-9BFD-AF575D035B55}" dt="2019-07-31T23:30:35.499" v="886" actId="47"/>
          <pc:sldLayoutMkLst>
            <pc:docMk/>
            <pc:sldMasterMk cId="1129535807" sldId="2147484871"/>
            <pc:sldLayoutMk cId="2481627705" sldId="2147484965"/>
          </pc:sldLayoutMkLst>
        </pc:sldLayoutChg>
      </pc:sldMasterChg>
    </pc:docChg>
  </pc:docChgLst>
  <pc:docChgLst>
    <pc:chgData name="Shawn Weisfeld" userId="aa867fe6-6944-4004-ad3f-f6eaeadf4f95" providerId="ADAL" clId="{883151EB-5233-4CC5-822C-8E42AF8D402E}"/>
    <pc:docChg chg="undo custSel addSld delSld modSld sldOrd">
      <pc:chgData name="Shawn Weisfeld" userId="aa867fe6-6944-4004-ad3f-f6eaeadf4f95" providerId="ADAL" clId="{883151EB-5233-4CC5-822C-8E42AF8D402E}" dt="2019-08-08T16:32:34.967" v="1441" actId="5793"/>
      <pc:docMkLst>
        <pc:docMk/>
      </pc:docMkLst>
      <pc:sldChg chg="add del modTransition setBg">
        <pc:chgData name="Shawn Weisfeld" userId="aa867fe6-6944-4004-ad3f-f6eaeadf4f95" providerId="ADAL" clId="{883151EB-5233-4CC5-822C-8E42AF8D402E}" dt="2019-08-08T15:31:20.600" v="896"/>
        <pc:sldMkLst>
          <pc:docMk/>
          <pc:sldMk cId="1161542744" sldId="259"/>
        </pc:sldMkLst>
      </pc:sldChg>
      <pc:sldChg chg="del">
        <pc:chgData name="Shawn Weisfeld" userId="aa867fe6-6944-4004-ad3f-f6eaeadf4f95" providerId="ADAL" clId="{883151EB-5233-4CC5-822C-8E42AF8D402E}" dt="2019-08-07T16:07:51.603" v="795" actId="47"/>
        <pc:sldMkLst>
          <pc:docMk/>
          <pc:sldMk cId="2313973515" sldId="295"/>
        </pc:sldMkLst>
      </pc:sldChg>
      <pc:sldChg chg="add del modTransition">
        <pc:chgData name="Shawn Weisfeld" userId="aa867fe6-6944-4004-ad3f-f6eaeadf4f95" providerId="ADAL" clId="{883151EB-5233-4CC5-822C-8E42AF8D402E}" dt="2019-08-08T15:31:20.600" v="896"/>
        <pc:sldMkLst>
          <pc:docMk/>
          <pc:sldMk cId="3400710677" sldId="331"/>
        </pc:sldMkLst>
      </pc:sldChg>
      <pc:sldChg chg="ord">
        <pc:chgData name="Shawn Weisfeld" userId="aa867fe6-6944-4004-ad3f-f6eaeadf4f95" providerId="ADAL" clId="{883151EB-5233-4CC5-822C-8E42AF8D402E}" dt="2019-08-07T15:31:20.049" v="184"/>
        <pc:sldMkLst>
          <pc:docMk/>
          <pc:sldMk cId="3216022049" sldId="439"/>
        </pc:sldMkLst>
      </pc:sldChg>
      <pc:sldChg chg="add del">
        <pc:chgData name="Shawn Weisfeld" userId="aa867fe6-6944-4004-ad3f-f6eaeadf4f95" providerId="ADAL" clId="{883151EB-5233-4CC5-822C-8E42AF8D402E}" dt="2019-08-07T15:51:27.759" v="270" actId="47"/>
        <pc:sldMkLst>
          <pc:docMk/>
          <pc:sldMk cId="3225888846" sldId="1409"/>
        </pc:sldMkLst>
      </pc:sldChg>
      <pc:sldChg chg="delSp modSp">
        <pc:chgData name="Shawn Weisfeld" userId="aa867fe6-6944-4004-ad3f-f6eaeadf4f95" providerId="ADAL" clId="{883151EB-5233-4CC5-822C-8E42AF8D402E}" dt="2019-08-08T15:33:53.009" v="1096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883151EB-5233-4CC5-822C-8E42AF8D402E}" dt="2019-08-08T15:33:53.009" v="1096" actId="20577"/>
          <ac:spMkLst>
            <pc:docMk/>
            <pc:sldMk cId="615709689" sldId="1551"/>
            <ac:spMk id="2" creationId="{00000000-0000-0000-0000-000000000000}"/>
          </ac:spMkLst>
        </pc:spChg>
        <pc:spChg chg="del">
          <ac:chgData name="Shawn Weisfeld" userId="aa867fe6-6944-4004-ad3f-f6eaeadf4f95" providerId="ADAL" clId="{883151EB-5233-4CC5-822C-8E42AF8D402E}" dt="2019-08-07T15:13:54.876" v="49" actId="478"/>
          <ac:spMkLst>
            <pc:docMk/>
            <pc:sldMk cId="615709689" sldId="1551"/>
            <ac:spMk id="6" creationId="{65DC6341-10AF-4614-A558-026B8A2F2BED}"/>
          </ac:spMkLst>
        </pc:spChg>
        <pc:spChg chg="mod">
          <ac:chgData name="Shawn Weisfeld" userId="aa867fe6-6944-4004-ad3f-f6eaeadf4f95" providerId="ADAL" clId="{883151EB-5233-4CC5-822C-8E42AF8D402E}" dt="2019-08-07T15:13:51.077" v="47" actId="20577"/>
          <ac:spMkLst>
            <pc:docMk/>
            <pc:sldMk cId="615709689" sldId="1551"/>
            <ac:spMk id="12" creationId="{00000000-0000-0000-0000-000000000000}"/>
          </ac:spMkLst>
        </pc:spChg>
        <pc:picChg chg="del">
          <ac:chgData name="Shawn Weisfeld" userId="aa867fe6-6944-4004-ad3f-f6eaeadf4f95" providerId="ADAL" clId="{883151EB-5233-4CC5-822C-8E42AF8D402E}" dt="2019-08-07T15:13:53.182" v="48" actId="478"/>
          <ac:picMkLst>
            <pc:docMk/>
            <pc:sldMk cId="615709689" sldId="1551"/>
            <ac:picMk id="7" creationId="{C7112612-267F-471B-9D3F-08BB735FEF68}"/>
          </ac:picMkLst>
        </pc:picChg>
      </pc:sldChg>
      <pc:sldChg chg="addSp modSp">
        <pc:chgData name="Shawn Weisfeld" userId="aa867fe6-6944-4004-ad3f-f6eaeadf4f95" providerId="ADAL" clId="{883151EB-5233-4CC5-822C-8E42AF8D402E}" dt="2019-08-07T15:27:19.435" v="180" actId="20577"/>
        <pc:sldMkLst>
          <pc:docMk/>
          <pc:sldMk cId="1751245455" sldId="1621"/>
        </pc:sldMkLst>
        <pc:spChg chg="add mod">
          <ac:chgData name="Shawn Weisfeld" userId="aa867fe6-6944-4004-ad3f-f6eaeadf4f95" providerId="ADAL" clId="{883151EB-5233-4CC5-822C-8E42AF8D402E}" dt="2019-08-07T15:27:19.435" v="180" actId="20577"/>
          <ac:spMkLst>
            <pc:docMk/>
            <pc:sldMk cId="1751245455" sldId="1621"/>
            <ac:spMk id="2" creationId="{AD77318B-CC0D-4014-97C7-B8624DDC3470}"/>
          </ac:spMkLst>
        </pc:spChg>
      </pc:sldChg>
      <pc:sldChg chg="addSp modSp">
        <pc:chgData name="Shawn Weisfeld" userId="aa867fe6-6944-4004-ad3f-f6eaeadf4f95" providerId="ADAL" clId="{883151EB-5233-4CC5-822C-8E42AF8D402E}" dt="2019-08-08T16:32:34.967" v="1441" actId="5793"/>
        <pc:sldMkLst>
          <pc:docMk/>
          <pc:sldMk cId="1193738272" sldId="1765"/>
        </pc:sldMkLst>
        <pc:spChg chg="add mod ord">
          <ac:chgData name="Shawn Weisfeld" userId="aa867fe6-6944-4004-ad3f-f6eaeadf4f95" providerId="ADAL" clId="{883151EB-5233-4CC5-822C-8E42AF8D402E}" dt="2019-08-07T15:16:41.367" v="68" actId="14100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883151EB-5233-4CC5-822C-8E42AF8D402E}" dt="2019-08-07T15:13:38.802" v="39" actId="20577"/>
          <ac:spMkLst>
            <pc:docMk/>
            <pc:sldMk cId="1193738272" sldId="1765"/>
            <ac:spMk id="4" creationId="{272B4584-9F97-4C72-AA26-E766C03D981B}"/>
          </ac:spMkLst>
        </pc:spChg>
        <pc:spChg chg="mod">
          <ac:chgData name="Shawn Weisfeld" userId="aa867fe6-6944-4004-ad3f-f6eaeadf4f95" providerId="ADAL" clId="{883151EB-5233-4CC5-822C-8E42AF8D402E}" dt="2019-08-07T15:13:45.437" v="43" actId="20577"/>
          <ac:spMkLst>
            <pc:docMk/>
            <pc:sldMk cId="1193738272" sldId="1765"/>
            <ac:spMk id="5" creationId="{C2A14C8A-9E1E-42B3-B177-E1A184A07AC7}"/>
          </ac:spMkLst>
        </pc:spChg>
        <pc:spChg chg="add mod">
          <ac:chgData name="Shawn Weisfeld" userId="aa867fe6-6944-4004-ad3f-f6eaeadf4f95" providerId="ADAL" clId="{883151EB-5233-4CC5-822C-8E42AF8D402E}" dt="2019-08-08T16:32:34.967" v="1441" actId="5793"/>
          <ac:spMkLst>
            <pc:docMk/>
            <pc:sldMk cId="1193738272" sldId="1765"/>
            <ac:spMk id="6" creationId="{0013CB69-27FA-4FD8-8C84-B4F1B591A363}"/>
          </ac:spMkLst>
        </pc:spChg>
        <pc:picChg chg="add mod">
          <ac:chgData name="Shawn Weisfeld" userId="aa867fe6-6944-4004-ad3f-f6eaeadf4f95" providerId="ADAL" clId="{883151EB-5233-4CC5-822C-8E42AF8D402E}" dt="2019-08-07T15:15:58.828" v="61" actId="1076"/>
          <ac:picMkLst>
            <pc:docMk/>
            <pc:sldMk cId="1193738272" sldId="1765"/>
            <ac:picMk id="2" creationId="{68107198-0EBA-4152-BB76-9BD1E2FD6043}"/>
          </ac:picMkLst>
        </pc:picChg>
        <pc:picChg chg="add mod">
          <ac:chgData name="Shawn Weisfeld" userId="aa867fe6-6944-4004-ad3f-f6eaeadf4f95" providerId="ADAL" clId="{883151EB-5233-4CC5-822C-8E42AF8D402E}" dt="2019-08-07T15:16:50.146" v="82" actId="103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">
        <pc:chgData name="Shawn Weisfeld" userId="aa867fe6-6944-4004-ad3f-f6eaeadf4f95" providerId="ADAL" clId="{883151EB-5233-4CC5-822C-8E42AF8D402E}" dt="2019-08-08T15:30:39.914" v="894"/>
        <pc:sldMkLst>
          <pc:docMk/>
          <pc:sldMk cId="1323042071" sldId="1776"/>
        </pc:sldMkLst>
      </pc:sldChg>
      <pc:sldChg chg="modSp">
        <pc:chgData name="Shawn Weisfeld" userId="aa867fe6-6944-4004-ad3f-f6eaeadf4f95" providerId="ADAL" clId="{883151EB-5233-4CC5-822C-8E42AF8D402E}" dt="2019-08-07T15:51:13.141" v="269" actId="6549"/>
        <pc:sldMkLst>
          <pc:docMk/>
          <pc:sldMk cId="2749618974" sldId="3614"/>
        </pc:sldMkLst>
        <pc:spChg chg="mod">
          <ac:chgData name="Shawn Weisfeld" userId="aa867fe6-6944-4004-ad3f-f6eaeadf4f95" providerId="ADAL" clId="{883151EB-5233-4CC5-822C-8E42AF8D402E}" dt="2019-08-07T15:51:13.141" v="269" actId="6549"/>
          <ac:spMkLst>
            <pc:docMk/>
            <pc:sldMk cId="2749618974" sldId="3614"/>
            <ac:spMk id="6" creationId="{47D51737-462B-4A8B-A92B-2CDB4020FFC7}"/>
          </ac:spMkLst>
        </pc:spChg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875239523" sldId="3621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678274658" sldId="3622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940555578" sldId="3623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21641974" sldId="3624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473274422" sldId="3634"/>
        </pc:sldMkLst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810241983" sldId="3720"/>
        </pc:sldMkLst>
      </pc:sldChg>
      <pc:sldChg chg="addSp delSp modSp">
        <pc:chgData name="Shawn Weisfeld" userId="aa867fe6-6944-4004-ad3f-f6eaeadf4f95" providerId="ADAL" clId="{883151EB-5233-4CC5-822C-8E42AF8D402E}" dt="2019-08-08T15:43:07.448" v="1387" actId="1076"/>
        <pc:sldMkLst>
          <pc:docMk/>
          <pc:sldMk cId="84645837" sldId="3760"/>
        </pc:sldMkLst>
        <pc:spChg chg="add del">
          <ac:chgData name="Shawn Weisfeld" userId="aa867fe6-6944-4004-ad3f-f6eaeadf4f95" providerId="ADAL" clId="{883151EB-5233-4CC5-822C-8E42AF8D402E}" dt="2019-08-08T15:41:43.267" v="1239"/>
          <ac:spMkLst>
            <pc:docMk/>
            <pc:sldMk cId="84645837" sldId="3760"/>
            <ac:spMk id="2" creationId="{A8946D31-831C-41F9-8181-28BDB7390909}"/>
          </ac:spMkLst>
        </pc:spChg>
        <pc:spChg chg="add mod">
          <ac:chgData name="Shawn Weisfeld" userId="aa867fe6-6944-4004-ad3f-f6eaeadf4f95" providerId="ADAL" clId="{883151EB-5233-4CC5-822C-8E42AF8D402E}" dt="2019-08-08T15:43:07.448" v="1387" actId="1076"/>
          <ac:spMkLst>
            <pc:docMk/>
            <pc:sldMk cId="84645837" sldId="3760"/>
            <ac:spMk id="3" creationId="{2673BE1E-EACC-4416-8EE7-96C765791BDD}"/>
          </ac:spMkLst>
        </pc:spChg>
      </pc:sldChg>
      <pc:sldChg chg="del">
        <pc:chgData name="Shawn Weisfeld" userId="aa867fe6-6944-4004-ad3f-f6eaeadf4f95" providerId="ADAL" clId="{883151EB-5233-4CC5-822C-8E42AF8D402E}" dt="2019-08-07T15:50:52.705" v="261" actId="47"/>
        <pc:sldMkLst>
          <pc:docMk/>
          <pc:sldMk cId="3470001522" sldId="3766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899456497" sldId="3770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2306192283" sldId="3771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139295712" sldId="4692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932532130" sldId="4707"/>
        </pc:sldMkLst>
      </pc:sldChg>
      <pc:sldChg chg="add del ord">
        <pc:chgData name="Shawn Weisfeld" userId="aa867fe6-6944-4004-ad3f-f6eaeadf4f95" providerId="ADAL" clId="{883151EB-5233-4CC5-822C-8E42AF8D402E}" dt="2019-08-07T15:44:21.419" v="232" actId="47"/>
        <pc:sldMkLst>
          <pc:docMk/>
          <pc:sldMk cId="1845626139" sldId="4720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1438536586" sldId="4770"/>
        </pc:sldMkLst>
      </pc:sldChg>
      <pc:sldChg chg="add ord">
        <pc:chgData name="Shawn Weisfeld" userId="aa867fe6-6944-4004-ad3f-f6eaeadf4f95" providerId="ADAL" clId="{883151EB-5233-4CC5-822C-8E42AF8D402E}" dt="2019-08-07T15:29:24.436" v="182"/>
        <pc:sldMkLst>
          <pc:docMk/>
          <pc:sldMk cId="3762725315" sldId="4772"/>
        </pc:sldMkLst>
      </pc:sldChg>
      <pc:sldChg chg="addSp delSp modSp add del">
        <pc:chgData name="Shawn Weisfeld" userId="aa867fe6-6944-4004-ad3f-f6eaeadf4f95" providerId="ADAL" clId="{883151EB-5233-4CC5-822C-8E42AF8D402E}" dt="2019-08-07T15:50:45.492" v="260" actId="47"/>
        <pc:sldMkLst>
          <pc:docMk/>
          <pc:sldMk cId="2966529718" sldId="4773"/>
        </pc:sldMkLst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2" creationId="{2D12CCF9-8FD6-4FC7-B3C7-8F44A6C9865D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3" creationId="{41C340C5-F30A-460A-96BB-161B024189A3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4" creationId="{F74850B4-1BC6-4B0C-8899-33216433CD2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5" creationId="{BD218660-7BD5-464B-BB25-71AC9A9103A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6" creationId="{0F3AD700-75CA-4954-9549-A40D738491D4}"/>
          </ac:spMkLst>
        </pc:spChg>
        <pc:spChg chg="add mod">
          <ac:chgData name="Shawn Weisfeld" userId="aa867fe6-6944-4004-ad3f-f6eaeadf4f95" providerId="ADAL" clId="{883151EB-5233-4CC5-822C-8E42AF8D402E}" dt="2019-08-07T15:36:10.162" v="229" actId="20577"/>
          <ac:spMkLst>
            <pc:docMk/>
            <pc:sldMk cId="2966529718" sldId="4773"/>
            <ac:spMk id="7" creationId="{F9B97634-557F-4FF6-A38F-BE7CEDF6A4DE}"/>
          </ac:spMkLst>
        </pc:spChg>
        <pc:spChg chg="add mod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8" creationId="{5FED4881-5C41-486E-9F87-44E85956C951}"/>
          </ac:spMkLst>
        </pc:sp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073959660" sldId="4814"/>
        </pc:sldMkLst>
      </pc:sldChg>
      <pc:sldChg chg="addSp delSp modSp add">
        <pc:chgData name="Shawn Weisfeld" userId="aa867fe6-6944-4004-ad3f-f6eaeadf4f95" providerId="ADAL" clId="{883151EB-5233-4CC5-822C-8E42AF8D402E}" dt="2019-08-07T15:54:49.691" v="316" actId="478"/>
        <pc:sldMkLst>
          <pc:docMk/>
          <pc:sldMk cId="1484795713" sldId="4893"/>
        </pc:sldMkLst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4" creationId="{618B10D3-CC16-4227-A1D0-C4787F97FFE6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5" creationId="{C429DE30-2DC3-4363-963F-65F2B4831EA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6" creationId="{366CAFC4-F47D-4FD4-9061-DFDFEE92883B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7" creationId="{7CC0C7CB-1A2C-4CBD-840E-5BD01FBF8EC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8" creationId="{4BC3949F-4CF2-4098-AF18-12FE74954333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9" creationId="{A6BE6090-3F03-4955-A989-D95CE78BC4CC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41" creationId="{DAD99956-BEB2-447F-B799-5F537F2D886D}"/>
          </ac:spMkLst>
        </pc:spChg>
        <pc:spChg chg="mod">
          <ac:chgData name="Shawn Weisfeld" userId="aa867fe6-6944-4004-ad3f-f6eaeadf4f95" providerId="ADAL" clId="{883151EB-5233-4CC5-822C-8E42AF8D402E}" dt="2019-08-07T15:52:19.191" v="301" actId="1035"/>
          <ac:spMkLst>
            <pc:docMk/>
            <pc:sldMk cId="1484795713" sldId="4893"/>
            <ac:spMk id="76" creationId="{8F639AFC-E521-4FF8-8738-62BFBA217797}"/>
          </ac:spMkLst>
        </pc:spChg>
        <pc:spChg chg="mod">
          <ac:chgData name="Shawn Weisfeld" userId="aa867fe6-6944-4004-ad3f-f6eaeadf4f95" providerId="ADAL" clId="{883151EB-5233-4CC5-822C-8E42AF8D402E}" dt="2019-08-07T15:52:19.791" v="302" actId="20577"/>
          <ac:spMkLst>
            <pc:docMk/>
            <pc:sldMk cId="1484795713" sldId="4893"/>
            <ac:spMk id="77" creationId="{B9043793-C609-4510-849A-4C7AF888D1C1}"/>
          </ac:spMkLst>
        </pc:spChg>
        <pc:grpChg chg="add del mod">
          <ac:chgData name="Shawn Weisfeld" userId="aa867fe6-6944-4004-ad3f-f6eaeadf4f95" providerId="ADAL" clId="{883151EB-5233-4CC5-822C-8E42AF8D402E}" dt="2019-08-07T15:54:49.691" v="316" actId="478"/>
          <ac:grpSpMkLst>
            <pc:docMk/>
            <pc:sldMk cId="1484795713" sldId="4893"/>
            <ac:grpSpMk id="33" creationId="{064C607C-CDF0-404C-BB95-45414F2533C9}"/>
          </ac:grpSpMkLst>
        </pc:grpChg>
        <pc:picChg chg="add mod modCrop">
          <ac:chgData name="Shawn Weisfeld" userId="aa867fe6-6944-4004-ad3f-f6eaeadf4f95" providerId="ADAL" clId="{883151EB-5233-4CC5-822C-8E42AF8D402E}" dt="2019-08-07T15:54:06.842" v="312" actId="1076"/>
          <ac:picMkLst>
            <pc:docMk/>
            <pc:sldMk cId="1484795713" sldId="4893"/>
            <ac:picMk id="4" creationId="{A3696F28-C6FE-4768-B419-91353FAE1CCD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3960590045" sldId="4896"/>
        </pc:sldMkLst>
      </pc:sldChg>
      <pc:sldChg chg="add del">
        <pc:chgData name="Shawn Weisfeld" userId="aa867fe6-6944-4004-ad3f-f6eaeadf4f95" providerId="ADAL" clId="{883151EB-5233-4CC5-822C-8E42AF8D402E}" dt="2019-08-07T16:07:23.276" v="791" actId="47"/>
        <pc:sldMkLst>
          <pc:docMk/>
          <pc:sldMk cId="193117622" sldId="4898"/>
        </pc:sldMkLst>
      </pc:sldChg>
      <pc:sldChg chg="delSp modSp add">
        <pc:chgData name="Shawn Weisfeld" userId="aa867fe6-6944-4004-ad3f-f6eaeadf4f95" providerId="ADAL" clId="{883151EB-5233-4CC5-822C-8E42AF8D402E}" dt="2019-08-07T16:07:41.285" v="794" actId="1076"/>
        <pc:sldMkLst>
          <pc:docMk/>
          <pc:sldMk cId="2372695434" sldId="4902"/>
        </pc:sldMkLst>
        <pc:spChg chg="mod topLvl">
          <ac:chgData name="Shawn Weisfeld" userId="aa867fe6-6944-4004-ad3f-f6eaeadf4f95" providerId="ADAL" clId="{883151EB-5233-4CC5-822C-8E42AF8D402E}" dt="2019-08-07T16:07:37.186" v="793" actId="165"/>
          <ac:spMkLst>
            <pc:docMk/>
            <pc:sldMk cId="2372695434" sldId="4902"/>
            <ac:spMk id="8" creationId="{31ECFCD3-A572-45B3-93F1-25DBB4850EA3}"/>
          </ac:spMkLst>
        </pc:spChg>
        <pc:grpChg chg="del mod">
          <ac:chgData name="Shawn Weisfeld" userId="aa867fe6-6944-4004-ad3f-f6eaeadf4f95" providerId="ADAL" clId="{883151EB-5233-4CC5-822C-8E42AF8D402E}" dt="2019-08-07T16:07:37.186" v="793" actId="165"/>
          <ac:grpSpMkLst>
            <pc:docMk/>
            <pc:sldMk cId="2372695434" sldId="4902"/>
            <ac:grpSpMk id="10" creationId="{3BC3DFE3-E88F-49EB-8925-687D238697EB}"/>
          </ac:grpSpMkLst>
        </pc:grpChg>
        <pc:picChg chg="mod topLvl">
          <ac:chgData name="Shawn Weisfeld" userId="aa867fe6-6944-4004-ad3f-f6eaeadf4f95" providerId="ADAL" clId="{883151EB-5233-4CC5-822C-8E42AF8D402E}" dt="2019-08-07T16:07:41.285" v="794" actId="1076"/>
          <ac:picMkLst>
            <pc:docMk/>
            <pc:sldMk cId="2372695434" sldId="4902"/>
            <ac:picMk id="9" creationId="{3A4F4E45-4F6B-421A-B779-FB1A8F98F17B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198860370" sldId="4907"/>
        </pc:sldMkLst>
      </pc:sldChg>
      <pc:sldChg chg="delSp modSp add delAnim">
        <pc:chgData name="Shawn Weisfeld" userId="aa867fe6-6944-4004-ad3f-f6eaeadf4f95" providerId="ADAL" clId="{883151EB-5233-4CC5-822C-8E42AF8D402E}" dt="2019-08-08T15:36:01.180" v="1224" actId="478"/>
        <pc:sldMkLst>
          <pc:docMk/>
          <pc:sldMk cId="2031079181" sldId="4909"/>
        </pc:sldMkLst>
        <pc:spChg chg="mod">
          <ac:chgData name="Shawn Weisfeld" userId="aa867fe6-6944-4004-ad3f-f6eaeadf4f95" providerId="ADAL" clId="{883151EB-5233-4CC5-822C-8E42AF8D402E}" dt="2019-08-08T15:35:58.619" v="1223" actId="20577"/>
          <ac:spMkLst>
            <pc:docMk/>
            <pc:sldMk cId="2031079181" sldId="4909"/>
            <ac:spMk id="3" creationId="{0E785B4E-D15E-4A49-81B3-1ED5E1E44AE2}"/>
          </ac:spMkLst>
        </pc:spChg>
        <pc:spChg chg="del">
          <ac:chgData name="Shawn Weisfeld" userId="aa867fe6-6944-4004-ad3f-f6eaeadf4f95" providerId="ADAL" clId="{883151EB-5233-4CC5-822C-8E42AF8D402E}" dt="2019-08-08T15:36:01.180" v="1224" actId="478"/>
          <ac:spMkLst>
            <pc:docMk/>
            <pc:sldMk cId="2031079181" sldId="4909"/>
            <ac:spMk id="45" creationId="{F5B55069-EFC4-4797-8A62-F45A611F1DC6}"/>
          </ac:spMkLst>
        </pc:spChg>
      </pc:sldChg>
      <pc:sldChg chg="modSp add">
        <pc:chgData name="Shawn Weisfeld" userId="aa867fe6-6944-4004-ad3f-f6eaeadf4f95" providerId="ADAL" clId="{883151EB-5233-4CC5-822C-8E42AF8D402E}" dt="2019-08-08T15:34:39.210" v="1110" actId="20577"/>
        <pc:sldMkLst>
          <pc:docMk/>
          <pc:sldMk cId="3597205193" sldId="4922"/>
        </pc:sldMkLst>
        <pc:spChg chg="mod">
          <ac:chgData name="Shawn Weisfeld" userId="aa867fe6-6944-4004-ad3f-f6eaeadf4f95" providerId="ADAL" clId="{883151EB-5233-4CC5-822C-8E42AF8D402E}" dt="2019-08-08T15:34:39.210" v="1110" actId="20577"/>
          <ac:spMkLst>
            <pc:docMk/>
            <pc:sldMk cId="3597205193" sldId="4922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4:48.520" v="1115" actId="20577"/>
        <pc:sldMkLst>
          <pc:docMk/>
          <pc:sldMk cId="326195827" sldId="4923"/>
        </pc:sldMkLst>
        <pc:spChg chg="mod">
          <ac:chgData name="Shawn Weisfeld" userId="aa867fe6-6944-4004-ad3f-f6eaeadf4f95" providerId="ADAL" clId="{883151EB-5233-4CC5-822C-8E42AF8D402E}" dt="2019-08-08T15:34:48.520" v="1115" actId="20577"/>
          <ac:spMkLst>
            <pc:docMk/>
            <pc:sldMk cId="326195827" sldId="4923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8.349" v="1196" actId="20577"/>
        <pc:sldMkLst>
          <pc:docMk/>
          <pc:sldMk cId="1031594096" sldId="4924"/>
        </pc:sldMkLst>
        <pc:spChg chg="mod">
          <ac:chgData name="Shawn Weisfeld" userId="aa867fe6-6944-4004-ad3f-f6eaeadf4f95" providerId="ADAL" clId="{883151EB-5233-4CC5-822C-8E42AF8D402E}" dt="2019-08-08T15:35:28.349" v="1196" actId="20577"/>
          <ac:spMkLst>
            <pc:docMk/>
            <pc:sldMk cId="1031594096" sldId="4924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2.144" v="1193" actId="14100"/>
        <pc:sldMkLst>
          <pc:docMk/>
          <pc:sldMk cId="2891774587" sldId="4925"/>
        </pc:sldMkLst>
        <pc:spChg chg="mod">
          <ac:chgData name="Shawn Weisfeld" userId="aa867fe6-6944-4004-ad3f-f6eaeadf4f95" providerId="ADAL" clId="{883151EB-5233-4CC5-822C-8E42AF8D402E}" dt="2019-08-08T15:35:22.144" v="1193" actId="14100"/>
          <ac:spMkLst>
            <pc:docMk/>
            <pc:sldMk cId="2891774587" sldId="4925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38.256" v="1205" actId="20577"/>
        <pc:sldMkLst>
          <pc:docMk/>
          <pc:sldMk cId="3114253210" sldId="4926"/>
        </pc:sldMkLst>
        <pc:spChg chg="mod">
          <ac:chgData name="Shawn Weisfeld" userId="aa867fe6-6944-4004-ad3f-f6eaeadf4f95" providerId="ADAL" clId="{883151EB-5233-4CC5-822C-8E42AF8D402E}" dt="2019-08-08T15:35:38.256" v="1205" actId="20577"/>
          <ac:spMkLst>
            <pc:docMk/>
            <pc:sldMk cId="3114253210" sldId="4926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45.739" v="1215" actId="20577"/>
        <pc:sldMkLst>
          <pc:docMk/>
          <pc:sldMk cId="2837135416" sldId="4927"/>
        </pc:sldMkLst>
        <pc:spChg chg="mod">
          <ac:chgData name="Shawn Weisfeld" userId="aa867fe6-6944-4004-ad3f-f6eaeadf4f95" providerId="ADAL" clId="{883151EB-5233-4CC5-822C-8E42AF8D402E}" dt="2019-08-08T15:35:45.739" v="1215" actId="20577"/>
          <ac:spMkLst>
            <pc:docMk/>
            <pc:sldMk cId="2837135416" sldId="4927"/>
            <ac:spMk id="3" creationId="{0E785B4E-D15E-4A49-81B3-1ED5E1E44AE2}"/>
          </ac:spMkLst>
        </pc:spChg>
      </pc:sldChg>
      <pc:sldChg chg="add del">
        <pc:chgData name="Shawn Weisfeld" userId="aa867fe6-6944-4004-ad3f-f6eaeadf4f95" providerId="ADAL" clId="{883151EB-5233-4CC5-822C-8E42AF8D402E}" dt="2019-08-07T15:57:15.916" v="319" actId="47"/>
        <pc:sldMkLst>
          <pc:docMk/>
          <pc:sldMk cId="4227777796" sldId="4928"/>
        </pc:sldMkLst>
      </pc:sldChg>
      <pc:sldChg chg="delSp modSp add">
        <pc:chgData name="Shawn Weisfeld" userId="aa867fe6-6944-4004-ad3f-f6eaeadf4f95" providerId="ADAL" clId="{883151EB-5233-4CC5-822C-8E42AF8D402E}" dt="2019-08-07T16:20:29.936" v="836" actId="207"/>
        <pc:sldMkLst>
          <pc:docMk/>
          <pc:sldMk cId="4211179761" sldId="4929"/>
        </pc:sldMkLst>
        <pc:spChg chg="del">
          <ac:chgData name="Shawn Weisfeld" userId="aa867fe6-6944-4004-ad3f-f6eaeadf4f95" providerId="ADAL" clId="{883151EB-5233-4CC5-822C-8E42AF8D402E}" dt="2019-08-07T15:57:52.253" v="418" actId="478"/>
          <ac:spMkLst>
            <pc:docMk/>
            <pc:sldMk cId="4211179761" sldId="4929"/>
            <ac:spMk id="2" creationId="{AD77318B-CC0D-4014-97C7-B8624DDC3470}"/>
          </ac:spMkLst>
        </pc:spChg>
        <pc:spChg chg="mod">
          <ac:chgData name="Shawn Weisfeld" userId="aa867fe6-6944-4004-ad3f-f6eaeadf4f95" providerId="ADAL" clId="{883151EB-5233-4CC5-822C-8E42AF8D402E}" dt="2019-08-07T16:20:29.936" v="836" actId="207"/>
          <ac:spMkLst>
            <pc:docMk/>
            <pc:sldMk cId="4211179761" sldId="4929"/>
            <ac:spMk id="11" creationId="{00000000-0000-0000-0000-000000000000}"/>
          </ac:spMkLst>
        </pc:spChg>
      </pc:sldChg>
      <pc:sldChg chg="modSp add ord">
        <pc:chgData name="Shawn Weisfeld" userId="aa867fe6-6944-4004-ad3f-f6eaeadf4f95" providerId="ADAL" clId="{883151EB-5233-4CC5-822C-8E42AF8D402E}" dt="2019-08-08T15:37:11.916" v="1237" actId="20577"/>
        <pc:sldMkLst>
          <pc:docMk/>
          <pc:sldMk cId="586252506" sldId="4930"/>
        </pc:sldMkLst>
        <pc:spChg chg="mod">
          <ac:chgData name="Shawn Weisfeld" userId="aa867fe6-6944-4004-ad3f-f6eaeadf4f95" providerId="ADAL" clId="{883151EB-5233-4CC5-822C-8E42AF8D402E}" dt="2019-08-08T15:37:11.916" v="1237" actId="20577"/>
          <ac:spMkLst>
            <pc:docMk/>
            <pc:sldMk cId="586252506" sldId="4930"/>
            <ac:spMk id="11" creationId="{00000000-0000-0000-0000-000000000000}"/>
          </ac:spMkLst>
        </pc:spChg>
      </pc:sldChg>
      <pc:sldChg chg="modSp add">
        <pc:chgData name="Shawn Weisfeld" userId="aa867fe6-6944-4004-ad3f-f6eaeadf4f95" providerId="ADAL" clId="{883151EB-5233-4CC5-822C-8E42AF8D402E}" dt="2019-08-07T16:21:18.694" v="876" actId="207"/>
        <pc:sldMkLst>
          <pc:docMk/>
          <pc:sldMk cId="1803872806" sldId="4931"/>
        </pc:sldMkLst>
        <pc:spChg chg="mod">
          <ac:chgData name="Shawn Weisfeld" userId="aa867fe6-6944-4004-ad3f-f6eaeadf4f95" providerId="ADAL" clId="{883151EB-5233-4CC5-822C-8E42AF8D402E}" dt="2019-08-07T16:21:18.694" v="876" actId="207"/>
          <ac:spMkLst>
            <pc:docMk/>
            <pc:sldMk cId="1803872806" sldId="4931"/>
            <ac:spMk id="11" creationId="{00000000-0000-0000-0000-000000000000}"/>
          </ac:spMkLst>
        </pc:spChg>
      </pc:sldChg>
      <pc:sldChg chg="add del">
        <pc:chgData name="Shawn Weisfeld" userId="aa867fe6-6944-4004-ad3f-f6eaeadf4f95" providerId="ADAL" clId="{883151EB-5233-4CC5-822C-8E42AF8D402E}" dt="2019-08-08T15:32:12.998" v="899" actId="47"/>
        <pc:sldMkLst>
          <pc:docMk/>
          <pc:sldMk cId="4202077012" sldId="4932"/>
        </pc:sldMkLst>
      </pc:sldChg>
      <pc:sldChg chg="modSp add">
        <pc:chgData name="Shawn Weisfeld" userId="aa867fe6-6944-4004-ad3f-f6eaeadf4f95" providerId="ADAL" clId="{883151EB-5233-4CC5-822C-8E42AF8D402E}" dt="2019-08-08T15:33:32.264" v="1094" actId="403"/>
        <pc:sldMkLst>
          <pc:docMk/>
          <pc:sldMk cId="3630615966" sldId="4933"/>
        </pc:sldMkLst>
        <pc:spChg chg="mod">
          <ac:chgData name="Shawn Weisfeld" userId="aa867fe6-6944-4004-ad3f-f6eaeadf4f95" providerId="ADAL" clId="{883151EB-5233-4CC5-822C-8E42AF8D402E}" dt="2019-08-08T15:32:17.765" v="905" actId="20577"/>
          <ac:spMkLst>
            <pc:docMk/>
            <pc:sldMk cId="3630615966" sldId="4933"/>
            <ac:spMk id="2" creationId="{1469AB84-0BBE-44FD-A1A2-253FEC1C5898}"/>
          </ac:spMkLst>
        </pc:spChg>
        <pc:spChg chg="mod">
          <ac:chgData name="Shawn Weisfeld" userId="aa867fe6-6944-4004-ad3f-f6eaeadf4f95" providerId="ADAL" clId="{883151EB-5233-4CC5-822C-8E42AF8D402E}" dt="2019-08-08T15:33:32.264" v="1094" actId="403"/>
          <ac:spMkLst>
            <pc:docMk/>
            <pc:sldMk cId="3630615966" sldId="4933"/>
            <ac:spMk id="3" creationId="{A9C92C3F-1DD8-42DA-9E89-BA3858C2FC02}"/>
          </ac:spMkLst>
        </pc:spChg>
      </pc:sldChg>
      <pc:sldMasterChg chg="delSldLayout">
        <pc:chgData name="Shawn Weisfeld" userId="aa867fe6-6944-4004-ad3f-f6eaeadf4f95" providerId="ADAL" clId="{883151EB-5233-4CC5-822C-8E42AF8D402E}" dt="2019-08-07T16:07:51.603" v="795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883151EB-5233-4CC5-822C-8E42AF8D402E}" dt="2019-08-07T16:07:51.603" v="795" actId="47"/>
          <pc:sldLayoutMkLst>
            <pc:docMk/>
            <pc:sldMasterMk cId="1129535807" sldId="2147484871"/>
            <pc:sldLayoutMk cId="2492854510" sldId="2147484959"/>
          </pc:sldLayoutMkLst>
        </pc:sldLayoutChg>
        <pc:sldLayoutChg chg="del">
          <pc:chgData name="Shawn Weisfeld" userId="aa867fe6-6944-4004-ad3f-f6eaeadf4f95" providerId="ADAL" clId="{883151EB-5233-4CC5-822C-8E42AF8D402E}" dt="2019-08-07T15:44:21.419" v="232" actId="47"/>
          <pc:sldLayoutMkLst>
            <pc:docMk/>
            <pc:sldMasterMk cId="1129535807" sldId="2147484871"/>
            <pc:sldLayoutMk cId="1554334117" sldId="2147484966"/>
          </pc:sldLayoutMkLst>
        </pc:sldLayoutChg>
      </pc:sldMasterChg>
    </pc:docChg>
  </pc:docChgLst>
  <pc:docChgLst>
    <pc:chgData name="Shawn Weisfeld" userId="aa867fe6-6944-4004-ad3f-f6eaeadf4f95" providerId="ADAL" clId="{BDEAAAF0-1B73-4911-90E6-249487918616}"/>
    <pc:docChg chg="custSel addSld delSld modSld delSection modSection">
      <pc:chgData name="Shawn Weisfeld" userId="aa867fe6-6944-4004-ad3f-f6eaeadf4f95" providerId="ADAL" clId="{BDEAAAF0-1B73-4911-90E6-249487918616}" dt="2018-08-31T20:41:17.744" v="217"/>
      <pc:docMkLst>
        <pc:docMk/>
      </pc:docMkLst>
      <pc:sldChg chg="del">
        <pc:chgData name="Shawn Weisfeld" userId="aa867fe6-6944-4004-ad3f-f6eaeadf4f95" providerId="ADAL" clId="{BDEAAAF0-1B73-4911-90E6-249487918616}" dt="2018-08-31T20:26:57.747" v="27" actId="2696"/>
        <pc:sldMkLst>
          <pc:docMk/>
          <pc:sldMk cId="2514870540" sldId="262"/>
        </pc:sldMkLst>
      </pc:sldChg>
      <pc:sldChg chg="del">
        <pc:chgData name="Shawn Weisfeld" userId="aa867fe6-6944-4004-ad3f-f6eaeadf4f95" providerId="ADAL" clId="{BDEAAAF0-1B73-4911-90E6-249487918616}" dt="2018-08-31T20:26:57.792" v="28" actId="2696"/>
        <pc:sldMkLst>
          <pc:docMk/>
          <pc:sldMk cId="135719930" sldId="263"/>
        </pc:sldMkLst>
      </pc:sldChg>
      <pc:sldChg chg="addSp delSp modSp mod modTransition modShow">
        <pc:chgData name="Shawn Weisfeld" userId="aa867fe6-6944-4004-ad3f-f6eaeadf4f95" providerId="ADAL" clId="{BDEAAAF0-1B73-4911-90E6-249487918616}" dt="2018-08-31T20:26:09.480" v="11"/>
        <pc:sldMkLst>
          <pc:docMk/>
          <pc:sldMk cId="2917058456" sldId="309"/>
        </pc:sldMkLst>
        <pc:spChg chg="add del mod">
          <ac:chgData name="Shawn Weisfeld" userId="aa867fe6-6944-4004-ad3f-f6eaeadf4f95" providerId="ADAL" clId="{BDEAAAF0-1B73-4911-90E6-249487918616}" dt="2018-08-31T20:26:03.204" v="9"/>
          <ac:spMkLst>
            <pc:docMk/>
            <pc:sldMk cId="2917058456" sldId="309"/>
            <ac:spMk id="4" creationId="{E1B0ED5E-ADA3-4791-BF54-BF4F1D8804B0}"/>
          </ac:spMkLst>
        </pc:spChg>
      </pc:sldChg>
      <pc:sldChg chg="del">
        <pc:chgData name="Shawn Weisfeld" userId="aa867fe6-6944-4004-ad3f-f6eaeadf4f95" providerId="ADAL" clId="{BDEAAAF0-1B73-4911-90E6-249487918616}" dt="2018-08-31T20:26:57.452" v="18" actId="2696"/>
        <pc:sldMkLst>
          <pc:docMk/>
          <pc:sldMk cId="2045600557" sldId="446"/>
        </pc:sldMkLst>
      </pc:sldChg>
      <pc:sldChg chg="del">
        <pc:chgData name="Shawn Weisfeld" userId="aa867fe6-6944-4004-ad3f-f6eaeadf4f95" providerId="ADAL" clId="{BDEAAAF0-1B73-4911-90E6-249487918616}" dt="2018-08-31T20:26:57.426" v="17" actId="2696"/>
        <pc:sldMkLst>
          <pc:docMk/>
          <pc:sldMk cId="398196611" sldId="459"/>
        </pc:sldMkLst>
      </pc:sldChg>
      <pc:sldChg chg="add del">
        <pc:chgData name="Shawn Weisfeld" userId="aa867fe6-6944-4004-ad3f-f6eaeadf4f95" providerId="ADAL" clId="{BDEAAAF0-1B73-4911-90E6-249487918616}" dt="2018-08-31T20:28:36.424" v="46" actId="2696"/>
        <pc:sldMkLst>
          <pc:docMk/>
          <pc:sldMk cId="834137372" sldId="547"/>
        </pc:sldMkLst>
      </pc:sldChg>
      <pc:sldChg chg="del">
        <pc:chgData name="Shawn Weisfeld" userId="aa867fe6-6944-4004-ad3f-f6eaeadf4f95" providerId="ADAL" clId="{BDEAAAF0-1B73-4911-90E6-249487918616}" dt="2018-08-31T20:26:57.917" v="30" actId="2696"/>
        <pc:sldMkLst>
          <pc:docMk/>
          <pc:sldMk cId="2767415313" sldId="1320"/>
        </pc:sldMkLst>
      </pc:sldChg>
      <pc:sldChg chg="del">
        <pc:chgData name="Shawn Weisfeld" userId="aa867fe6-6944-4004-ad3f-f6eaeadf4f95" providerId="ADAL" clId="{BDEAAAF0-1B73-4911-90E6-249487918616}" dt="2018-08-31T20:26:57.636" v="23" actId="2696"/>
        <pc:sldMkLst>
          <pc:docMk/>
          <pc:sldMk cId="36347153" sldId="1324"/>
        </pc:sldMkLst>
      </pc:sldChg>
      <pc:sldChg chg="del">
        <pc:chgData name="Shawn Weisfeld" userId="aa867fe6-6944-4004-ad3f-f6eaeadf4f95" providerId="ADAL" clId="{BDEAAAF0-1B73-4911-90E6-249487918616}" dt="2018-08-31T20:26:57.509" v="19" actId="2696"/>
        <pc:sldMkLst>
          <pc:docMk/>
          <pc:sldMk cId="2500402560" sldId="1325"/>
        </pc:sldMkLst>
      </pc:sldChg>
      <pc:sldChg chg="del">
        <pc:chgData name="Shawn Weisfeld" userId="aa867fe6-6944-4004-ad3f-f6eaeadf4f95" providerId="ADAL" clId="{BDEAAAF0-1B73-4911-90E6-249487918616}" dt="2018-08-31T20:26:57.550" v="21" actId="2696"/>
        <pc:sldMkLst>
          <pc:docMk/>
          <pc:sldMk cId="3078432348" sldId="1406"/>
        </pc:sldMkLst>
      </pc:sldChg>
      <pc:sldChg chg="del">
        <pc:chgData name="Shawn Weisfeld" userId="aa867fe6-6944-4004-ad3f-f6eaeadf4f95" providerId="ADAL" clId="{BDEAAAF0-1B73-4911-90E6-249487918616}" dt="2018-08-31T20:26:58.317" v="37" actId="2696"/>
        <pc:sldMkLst>
          <pc:docMk/>
          <pc:sldMk cId="203203085" sldId="1527"/>
        </pc:sldMkLst>
      </pc:sldChg>
      <pc:sldChg chg="del">
        <pc:chgData name="Shawn Weisfeld" userId="aa867fe6-6944-4004-ad3f-f6eaeadf4f95" providerId="ADAL" clId="{BDEAAAF0-1B73-4911-90E6-249487918616}" dt="2018-08-31T20:26:57.396" v="16" actId="2696"/>
        <pc:sldMkLst>
          <pc:docMk/>
          <pc:sldMk cId="3249496989" sldId="1529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769328984" sldId="1552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2096289052" sldId="1552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873171456" sldId="1552"/>
        </pc:sldMkLst>
      </pc:sldChg>
      <pc:sldChg chg="modSp add del">
        <pc:chgData name="Shawn Weisfeld" userId="aa867fe6-6944-4004-ad3f-f6eaeadf4f95" providerId="ADAL" clId="{BDEAAAF0-1B73-4911-90E6-249487918616}" dt="2018-08-31T20:40:52.564" v="211" actId="2696"/>
        <pc:sldMkLst>
          <pc:docMk/>
          <pc:sldMk cId="3239917507" sldId="1552"/>
        </pc:sldMkLst>
        <pc:spChg chg="mod">
          <ac:chgData name="Shawn Weisfeld" userId="aa867fe6-6944-4004-ad3f-f6eaeadf4f95" providerId="ADAL" clId="{BDEAAAF0-1B73-4911-90E6-249487918616}" dt="2018-08-31T20:22:50.420" v="5" actId="20577"/>
          <ac:spMkLst>
            <pc:docMk/>
            <pc:sldMk cId="3239917507" sldId="1552"/>
            <ac:spMk id="3" creationId="{00000000-0000-0000-0000-000000000000}"/>
          </ac:spMkLst>
        </pc:spChg>
      </pc:sldChg>
      <pc:sldChg chg="del">
        <pc:chgData name="Shawn Weisfeld" userId="aa867fe6-6944-4004-ad3f-f6eaeadf4f95" providerId="ADAL" clId="{BDEAAAF0-1B73-4911-90E6-249487918616}" dt="2018-08-31T20:26:57.669" v="25" actId="2696"/>
        <pc:sldMkLst>
          <pc:docMk/>
          <pc:sldMk cId="3567787367" sldId="1636"/>
        </pc:sldMkLst>
      </pc:sldChg>
      <pc:sldChg chg="del">
        <pc:chgData name="Shawn Weisfeld" userId="aa867fe6-6944-4004-ad3f-f6eaeadf4f95" providerId="ADAL" clId="{BDEAAAF0-1B73-4911-90E6-249487918616}" dt="2018-08-31T20:26:58.283" v="36" actId="2696"/>
        <pc:sldMkLst>
          <pc:docMk/>
          <pc:sldMk cId="716990632" sldId="1696"/>
        </pc:sldMkLst>
      </pc:sldChg>
      <pc:sldChg chg="del">
        <pc:chgData name="Shawn Weisfeld" userId="aa867fe6-6944-4004-ad3f-f6eaeadf4f95" providerId="ADAL" clId="{BDEAAAF0-1B73-4911-90E6-249487918616}" dt="2018-08-31T20:26:57.868" v="29" actId="2696"/>
        <pc:sldMkLst>
          <pc:docMk/>
          <pc:sldMk cId="3095101169" sldId="1697"/>
        </pc:sldMkLst>
      </pc:sldChg>
      <pc:sldChg chg="del">
        <pc:chgData name="Shawn Weisfeld" userId="aa867fe6-6944-4004-ad3f-f6eaeadf4f95" providerId="ADAL" clId="{BDEAAAF0-1B73-4911-90E6-249487918616}" dt="2018-08-31T20:26:57.251" v="12" actId="2696"/>
        <pc:sldMkLst>
          <pc:docMk/>
          <pc:sldMk cId="3182288875" sldId="1720"/>
        </pc:sldMkLst>
      </pc:sldChg>
      <pc:sldChg chg="del">
        <pc:chgData name="Shawn Weisfeld" userId="aa867fe6-6944-4004-ad3f-f6eaeadf4f95" providerId="ADAL" clId="{BDEAAAF0-1B73-4911-90E6-249487918616}" dt="2018-08-31T20:26:57.284" v="13" actId="2696"/>
        <pc:sldMkLst>
          <pc:docMk/>
          <pc:sldMk cId="1097548803" sldId="1812"/>
        </pc:sldMkLst>
      </pc:sldChg>
      <pc:sldChg chg="del">
        <pc:chgData name="Shawn Weisfeld" userId="aa867fe6-6944-4004-ad3f-f6eaeadf4f95" providerId="ADAL" clId="{BDEAAAF0-1B73-4911-90E6-249487918616}" dt="2018-08-31T20:26:58.686" v="42" actId="2696"/>
        <pc:sldMkLst>
          <pc:docMk/>
          <pc:sldMk cId="4203701221" sldId="1813"/>
        </pc:sldMkLst>
      </pc:sldChg>
      <pc:sldChg chg="del">
        <pc:chgData name="Shawn Weisfeld" userId="aa867fe6-6944-4004-ad3f-f6eaeadf4f95" providerId="ADAL" clId="{BDEAAAF0-1B73-4911-90E6-249487918616}" dt="2018-08-31T20:27:02.895" v="44" actId="2696"/>
        <pc:sldMkLst>
          <pc:docMk/>
          <pc:sldMk cId="201685028" sldId="1825"/>
        </pc:sldMkLst>
      </pc:sldChg>
      <pc:sldChg chg="del">
        <pc:chgData name="Shawn Weisfeld" userId="aa867fe6-6944-4004-ad3f-f6eaeadf4f95" providerId="ADAL" clId="{BDEAAAF0-1B73-4911-90E6-249487918616}" dt="2018-08-31T20:26:57.697" v="26" actId="2696"/>
        <pc:sldMkLst>
          <pc:docMk/>
          <pc:sldMk cId="360002239" sldId="1827"/>
        </pc:sldMkLst>
      </pc:sldChg>
      <pc:sldChg chg="del">
        <pc:chgData name="Shawn Weisfeld" userId="aa867fe6-6944-4004-ad3f-f6eaeadf4f95" providerId="ADAL" clId="{BDEAAAF0-1B73-4911-90E6-249487918616}" dt="2018-08-31T20:26:58.408" v="38" actId="2696"/>
        <pc:sldMkLst>
          <pc:docMk/>
          <pc:sldMk cId="4098431826" sldId="1831"/>
        </pc:sldMkLst>
      </pc:sldChg>
      <pc:sldChg chg="del">
        <pc:chgData name="Shawn Weisfeld" userId="aa867fe6-6944-4004-ad3f-f6eaeadf4f95" providerId="ADAL" clId="{BDEAAAF0-1B73-4911-90E6-249487918616}" dt="2018-08-31T20:26:58.498" v="39" actId="2696"/>
        <pc:sldMkLst>
          <pc:docMk/>
          <pc:sldMk cId="272401848" sldId="1832"/>
        </pc:sldMkLst>
      </pc:sldChg>
      <pc:sldChg chg="del">
        <pc:chgData name="Shawn Weisfeld" userId="aa867fe6-6944-4004-ad3f-f6eaeadf4f95" providerId="ADAL" clId="{BDEAAAF0-1B73-4911-90E6-249487918616}" dt="2018-08-31T20:26:58.582" v="40" actId="2696"/>
        <pc:sldMkLst>
          <pc:docMk/>
          <pc:sldMk cId="2599320349" sldId="1833"/>
        </pc:sldMkLst>
      </pc:sldChg>
      <pc:sldChg chg="del">
        <pc:chgData name="Shawn Weisfeld" userId="aa867fe6-6944-4004-ad3f-f6eaeadf4f95" providerId="ADAL" clId="{BDEAAAF0-1B73-4911-90E6-249487918616}" dt="2018-08-31T20:26:58.633" v="41" actId="2696"/>
        <pc:sldMkLst>
          <pc:docMk/>
          <pc:sldMk cId="1540670303" sldId="1834"/>
        </pc:sldMkLst>
      </pc:sldChg>
      <pc:sldChg chg="del">
        <pc:chgData name="Shawn Weisfeld" userId="aa867fe6-6944-4004-ad3f-f6eaeadf4f95" providerId="ADAL" clId="{BDEAAAF0-1B73-4911-90E6-249487918616}" dt="2018-08-31T20:26:57.990" v="31" actId="2696"/>
        <pc:sldMkLst>
          <pc:docMk/>
          <pc:sldMk cId="2035748887" sldId="1836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321306348" sldId="1857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514824063" sldId="1857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273031411" sldId="1857"/>
        </pc:sldMkLst>
      </pc:sldChg>
      <pc:sldChg chg="add del">
        <pc:chgData name="Shawn Weisfeld" userId="aa867fe6-6944-4004-ad3f-f6eaeadf4f95" providerId="ADAL" clId="{BDEAAAF0-1B73-4911-90E6-249487918616}" dt="2018-08-31T20:40:52.391" v="208" actId="2696"/>
        <pc:sldMkLst>
          <pc:docMk/>
          <pc:sldMk cId="3232260496" sldId="1857"/>
        </pc:sldMkLst>
      </pc:sldChg>
      <pc:sldChg chg="del">
        <pc:chgData name="Shawn Weisfeld" userId="aa867fe6-6944-4004-ad3f-f6eaeadf4f95" providerId="ADAL" clId="{BDEAAAF0-1B73-4911-90E6-249487918616}" dt="2018-08-31T20:26:58.778" v="43" actId="2696"/>
        <pc:sldMkLst>
          <pc:docMk/>
          <pc:sldMk cId="234689356" sldId="3695"/>
        </pc:sldMkLst>
      </pc:sldChg>
      <pc:sldChg chg="del">
        <pc:chgData name="Shawn Weisfeld" userId="aa867fe6-6944-4004-ad3f-f6eaeadf4f95" providerId="ADAL" clId="{BDEAAAF0-1B73-4911-90E6-249487918616}" dt="2018-08-31T20:26:58.067" v="32" actId="2696"/>
        <pc:sldMkLst>
          <pc:docMk/>
          <pc:sldMk cId="1512711533" sldId="3696"/>
        </pc:sldMkLst>
      </pc:sldChg>
      <pc:sldChg chg="del">
        <pc:chgData name="Shawn Weisfeld" userId="aa867fe6-6944-4004-ad3f-f6eaeadf4f95" providerId="ADAL" clId="{BDEAAAF0-1B73-4911-90E6-249487918616}" dt="2018-08-31T20:26:58.127" v="33" actId="2696"/>
        <pc:sldMkLst>
          <pc:docMk/>
          <pc:sldMk cId="795684243" sldId="3697"/>
        </pc:sldMkLst>
      </pc:sldChg>
      <pc:sldChg chg="del">
        <pc:chgData name="Shawn Weisfeld" userId="aa867fe6-6944-4004-ad3f-f6eaeadf4f95" providerId="ADAL" clId="{BDEAAAF0-1B73-4911-90E6-249487918616}" dt="2018-08-31T20:26:58.153" v="34" actId="2696"/>
        <pc:sldMkLst>
          <pc:docMk/>
          <pc:sldMk cId="59875374" sldId="3698"/>
        </pc:sldMkLst>
      </pc:sldChg>
      <pc:sldChg chg="del">
        <pc:chgData name="Shawn Weisfeld" userId="aa867fe6-6944-4004-ad3f-f6eaeadf4f95" providerId="ADAL" clId="{BDEAAAF0-1B73-4911-90E6-249487918616}" dt="2018-08-31T20:26:58.251" v="35" actId="2696"/>
        <pc:sldMkLst>
          <pc:docMk/>
          <pc:sldMk cId="416582848" sldId="3699"/>
        </pc:sldMkLst>
      </pc:sldChg>
      <pc:sldChg chg="del">
        <pc:chgData name="Shawn Weisfeld" userId="aa867fe6-6944-4004-ad3f-f6eaeadf4f95" providerId="ADAL" clId="{BDEAAAF0-1B73-4911-90E6-249487918616}" dt="2018-08-31T20:26:57.319" v="14" actId="2696"/>
        <pc:sldMkLst>
          <pc:docMk/>
          <pc:sldMk cId="2861682228" sldId="3700"/>
        </pc:sldMkLst>
      </pc:sldChg>
      <pc:sldChg chg="del">
        <pc:chgData name="Shawn Weisfeld" userId="aa867fe6-6944-4004-ad3f-f6eaeadf4f95" providerId="ADAL" clId="{BDEAAAF0-1B73-4911-90E6-249487918616}" dt="2018-08-31T20:26:57.339" v="15" actId="2696"/>
        <pc:sldMkLst>
          <pc:docMk/>
          <pc:sldMk cId="3012445448" sldId="3701"/>
        </pc:sldMkLst>
      </pc:sldChg>
      <pc:sldChg chg="del">
        <pc:chgData name="Shawn Weisfeld" userId="aa867fe6-6944-4004-ad3f-f6eaeadf4f95" providerId="ADAL" clId="{BDEAAAF0-1B73-4911-90E6-249487918616}" dt="2018-08-31T20:27:39.342" v="45" actId="2696"/>
        <pc:sldMkLst>
          <pc:docMk/>
          <pc:sldMk cId="3493434262" sldId="3753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553929663" sldId="3755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185242910" sldId="3755"/>
        </pc:sldMkLst>
      </pc:sldChg>
      <pc:sldChg chg="addSp delSp modSp new add del">
        <pc:chgData name="Shawn Weisfeld" userId="aa867fe6-6944-4004-ad3f-f6eaeadf4f95" providerId="ADAL" clId="{BDEAAAF0-1B73-4911-90E6-249487918616}" dt="2018-08-31T20:40:52.453" v="209" actId="2696"/>
        <pc:sldMkLst>
          <pc:docMk/>
          <pc:sldMk cId="2661302894" sldId="3755"/>
        </pc:sldMkLst>
        <pc:spChg chg="mod">
          <ac:chgData name="Shawn Weisfeld" userId="aa867fe6-6944-4004-ad3f-f6eaeadf4f95" providerId="ADAL" clId="{BDEAAAF0-1B73-4911-90E6-249487918616}" dt="2018-08-31T20:39:33.579" v="203" actId="20577"/>
          <ac:spMkLst>
            <pc:docMk/>
            <pc:sldMk cId="2661302894" sldId="3755"/>
            <ac:spMk id="2" creationId="{0CBB8457-5AFF-4A20-9764-9529292521D5}"/>
          </ac:spMkLst>
        </pc:spChg>
        <pc:spChg chg="mod">
          <ac:chgData name="Shawn Weisfeld" userId="aa867fe6-6944-4004-ad3f-f6eaeadf4f95" providerId="ADAL" clId="{BDEAAAF0-1B73-4911-90E6-249487918616}" dt="2018-08-31T20:39:53.331" v="206" actId="6549"/>
          <ac:spMkLst>
            <pc:docMk/>
            <pc:sldMk cId="2661302894" sldId="3755"/>
            <ac:spMk id="3" creationId="{C92E2E30-9E8B-4E9E-A53B-A47FA1CD2393}"/>
          </ac:spMkLst>
        </pc:spChg>
        <pc:graphicFrameChg chg="add del">
          <ac:chgData name="Shawn Weisfeld" userId="aa867fe6-6944-4004-ad3f-f6eaeadf4f95" providerId="ADAL" clId="{BDEAAAF0-1B73-4911-90E6-249487918616}" dt="2018-08-31T20:34:30.305" v="64"/>
          <ac:graphicFrameMkLst>
            <pc:docMk/>
            <pc:sldMk cId="2661302894" sldId="3755"/>
            <ac:graphicFrameMk id="4" creationId="{84547A61-3EB0-4F5D-9CC6-3B78E04D5D8B}"/>
          </ac:graphicFrameMkLst>
        </pc:graphicFrameChg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4256155468" sldId="3755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431788171" sldId="3756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620694576" sldId="3756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1163552138" sldId="3756"/>
        </pc:sldMkLst>
      </pc:sldChg>
      <pc:sldChg chg="modSp add del">
        <pc:chgData name="Shawn Weisfeld" userId="aa867fe6-6944-4004-ad3f-f6eaeadf4f95" providerId="ADAL" clId="{BDEAAAF0-1B73-4911-90E6-249487918616}" dt="2018-08-31T20:40:52.495" v="210" actId="2696"/>
        <pc:sldMkLst>
          <pc:docMk/>
          <pc:sldMk cId="1385435024" sldId="3756"/>
        </pc:sldMkLst>
        <pc:spChg chg="mod">
          <ac:chgData name="Shawn Weisfeld" userId="aa867fe6-6944-4004-ad3f-f6eaeadf4f95" providerId="ADAL" clId="{BDEAAAF0-1B73-4911-90E6-249487918616}" dt="2018-08-31T20:39:59.467" v="207" actId="6549"/>
          <ac:spMkLst>
            <pc:docMk/>
            <pc:sldMk cId="1385435024" sldId="3756"/>
            <ac:spMk id="3" creationId="{C92E2E30-9E8B-4E9E-A53B-A47FA1CD2393}"/>
          </ac:spMkLst>
        </pc:spChg>
      </pc:sldChg>
      <pc:sldMasterChg chg="delSldLayout">
        <pc:chgData name="Shawn Weisfeld" userId="aa867fe6-6944-4004-ad3f-f6eaeadf4f95" providerId="ADAL" clId="{BDEAAAF0-1B73-4911-90E6-249487918616}" dt="2018-08-31T20:26:57.640" v="24" actId="2696"/>
        <pc:sldMasterMkLst>
          <pc:docMk/>
          <pc:sldMasterMk cId="3588427678" sldId="2147484229"/>
        </pc:sldMasterMkLst>
        <pc:sldLayoutChg chg="del">
          <pc:chgData name="Shawn Weisfeld" userId="aa867fe6-6944-4004-ad3f-f6eaeadf4f95" providerId="ADAL" clId="{BDEAAAF0-1B73-4911-90E6-249487918616}" dt="2018-08-31T20:26:57.551" v="22" actId="2696"/>
          <pc:sldLayoutMkLst>
            <pc:docMk/>
            <pc:sldMasterMk cId="3588427678" sldId="2147484229"/>
            <pc:sldLayoutMk cId="3575363985" sldId="2147484653"/>
          </pc:sldLayoutMkLst>
        </pc:sldLayoutChg>
        <pc:sldLayoutChg chg="del">
          <pc:chgData name="Shawn Weisfeld" userId="aa867fe6-6944-4004-ad3f-f6eaeadf4f95" providerId="ADAL" clId="{BDEAAAF0-1B73-4911-90E6-249487918616}" dt="2018-08-31T20:26:57.640" v="24" actId="2696"/>
          <pc:sldLayoutMkLst>
            <pc:docMk/>
            <pc:sldMasterMk cId="3588427678" sldId="2147484229"/>
            <pc:sldLayoutMk cId="2951541539" sldId="2147484845"/>
          </pc:sldLayoutMkLst>
        </pc:sldLayoutChg>
        <pc:sldLayoutChg chg="del">
          <pc:chgData name="Shawn Weisfeld" userId="aa867fe6-6944-4004-ad3f-f6eaeadf4f95" providerId="ADAL" clId="{BDEAAAF0-1B73-4911-90E6-249487918616}" dt="2018-08-31T20:26:57.512" v="20" actId="2696"/>
          <pc:sldLayoutMkLst>
            <pc:docMk/>
            <pc:sldMasterMk cId="3588427678" sldId="2147484229"/>
            <pc:sldLayoutMk cId="68585720" sldId="2147484846"/>
          </pc:sldLayoutMkLst>
        </pc:sldLayoutChg>
      </pc:sldMasterChg>
    </pc:docChg>
  </pc:docChgLst>
  <pc:docChgLst>
    <pc:chgData name="Shawn Weisfeld" userId="aa867fe6-6944-4004-ad3f-f6eaeadf4f95" providerId="ADAL" clId="{A8E3B10F-65FA-4400-BE02-12E245733374}"/>
    <pc:docChg chg="undo custSel addSld delSld modSld sldOrd">
      <pc:chgData name="Shawn Weisfeld" userId="aa867fe6-6944-4004-ad3f-f6eaeadf4f95" providerId="ADAL" clId="{A8E3B10F-65FA-4400-BE02-12E245733374}" dt="2019-10-07T16:54:33.472" v="144" actId="6549"/>
      <pc:docMkLst>
        <pc:docMk/>
      </pc:docMkLst>
      <pc:sldChg chg="modSp">
        <pc:chgData name="Shawn Weisfeld" userId="aa867fe6-6944-4004-ad3f-f6eaeadf4f95" providerId="ADAL" clId="{A8E3B10F-65FA-4400-BE02-12E245733374}" dt="2019-10-07T16:52:29.673" v="137" actId="20577"/>
        <pc:sldMkLst>
          <pc:docMk/>
          <pc:sldMk cId="3400710677" sldId="331"/>
        </pc:sldMkLst>
        <pc:spChg chg="mod">
          <ac:chgData name="Shawn Weisfeld" userId="aa867fe6-6944-4004-ad3f-f6eaeadf4f95" providerId="ADAL" clId="{A8E3B10F-65FA-4400-BE02-12E245733374}" dt="2019-10-07T16:52:29.673" v="137" actId="20577"/>
          <ac:spMkLst>
            <pc:docMk/>
            <pc:sldMk cId="3400710677" sldId="331"/>
            <ac:spMk id="6" creationId="{07171AAB-3FE7-42EE-A5DF-152F6AF77FF5}"/>
          </ac:spMkLst>
        </pc:spChg>
        <pc:picChg chg="mod">
          <ac:chgData name="Shawn Weisfeld" userId="aa867fe6-6944-4004-ad3f-f6eaeadf4f95" providerId="ADAL" clId="{A8E3B10F-65FA-4400-BE02-12E245733374}" dt="2019-10-07T16:52:03.759" v="125" actId="1076"/>
          <ac:picMkLst>
            <pc:docMk/>
            <pc:sldMk cId="3400710677" sldId="331"/>
            <ac:picMk id="1028" creationId="{C6A0D307-C083-434B-A20C-DAB856B6136C}"/>
          </ac:picMkLst>
        </pc:picChg>
      </pc:sldChg>
      <pc:sldChg chg="addSp delSp modSp">
        <pc:chgData name="Shawn Weisfeld" userId="aa867fe6-6944-4004-ad3f-f6eaeadf4f95" providerId="ADAL" clId="{A8E3B10F-65FA-4400-BE02-12E245733374}" dt="2019-10-07T16:39:15.131" v="47" actId="14100"/>
        <pc:sldMkLst>
          <pc:docMk/>
          <pc:sldMk cId="1193738272" sldId="1765"/>
        </pc:sldMkLst>
        <pc:spChg chg="del">
          <ac:chgData name="Shawn Weisfeld" userId="aa867fe6-6944-4004-ad3f-f6eaeadf4f95" providerId="ADAL" clId="{A8E3B10F-65FA-4400-BE02-12E245733374}" dt="2019-10-07T16:38:48.052" v="40" actId="478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A8E3B10F-65FA-4400-BE02-12E245733374}" dt="2019-10-07T16:39:12.726" v="46" actId="1076"/>
          <ac:spMkLst>
            <pc:docMk/>
            <pc:sldMk cId="1193738272" sldId="1765"/>
            <ac:spMk id="4" creationId="{272B4584-9F97-4C72-AA26-E766C03D981B}"/>
          </ac:spMkLst>
        </pc:spChg>
        <pc:spChg chg="del">
          <ac:chgData name="Shawn Weisfeld" userId="aa867fe6-6944-4004-ad3f-f6eaeadf4f95" providerId="ADAL" clId="{A8E3B10F-65FA-4400-BE02-12E245733374}" dt="2019-10-07T16:36:39.401" v="0" actId="478"/>
          <ac:spMkLst>
            <pc:docMk/>
            <pc:sldMk cId="1193738272" sldId="1765"/>
            <ac:spMk id="6" creationId="{0013CB69-27FA-4FD8-8C84-B4F1B591A363}"/>
          </ac:spMkLst>
        </pc:spChg>
        <pc:picChg chg="del">
          <ac:chgData name="Shawn Weisfeld" userId="aa867fe6-6944-4004-ad3f-f6eaeadf4f95" providerId="ADAL" clId="{A8E3B10F-65FA-4400-BE02-12E245733374}" dt="2019-10-07T16:36:55.586" v="24" actId="478"/>
          <ac:picMkLst>
            <pc:docMk/>
            <pc:sldMk cId="1193738272" sldId="1765"/>
            <ac:picMk id="2" creationId="{68107198-0EBA-4152-BB76-9BD1E2FD6043}"/>
          </ac:picMkLst>
        </pc:picChg>
        <pc:picChg chg="add del mod">
          <ac:chgData name="Shawn Weisfeld" userId="aa867fe6-6944-4004-ad3f-f6eaeadf4f95" providerId="ADAL" clId="{A8E3B10F-65FA-4400-BE02-12E245733374}" dt="2019-10-07T16:37:43.622" v="37" actId="478"/>
          <ac:picMkLst>
            <pc:docMk/>
            <pc:sldMk cId="1193738272" sldId="1765"/>
            <ac:picMk id="7" creationId="{58732135-26EC-4110-AB67-3D793B1339FF}"/>
          </ac:picMkLst>
        </pc:picChg>
        <pc:picChg chg="add mod">
          <ac:chgData name="Shawn Weisfeld" userId="aa867fe6-6944-4004-ad3f-f6eaeadf4f95" providerId="ADAL" clId="{A8E3B10F-65FA-4400-BE02-12E245733374}" dt="2019-10-07T16:39:15.131" v="47" actId="14100"/>
          <ac:picMkLst>
            <pc:docMk/>
            <pc:sldMk cId="1193738272" sldId="1765"/>
            <ac:picMk id="8" creationId="{99687F2B-E605-487F-9CE0-254E2A629FFF}"/>
          </ac:picMkLst>
        </pc:picChg>
        <pc:picChg chg="add del mod">
          <ac:chgData name="Shawn Weisfeld" userId="aa867fe6-6944-4004-ad3f-f6eaeadf4f95" providerId="ADAL" clId="{A8E3B10F-65FA-4400-BE02-12E245733374}" dt="2019-10-07T16:39:00.238" v="45" actId="478"/>
          <ac:picMkLst>
            <pc:docMk/>
            <pc:sldMk cId="1193738272" sldId="1765"/>
            <ac:picMk id="10" creationId="{69D5D314-CEB9-4813-9ED2-EB0187729A56}"/>
          </ac:picMkLst>
        </pc:picChg>
        <pc:picChg chg="del">
          <ac:chgData name="Shawn Weisfeld" userId="aa867fe6-6944-4004-ad3f-f6eaeadf4f95" providerId="ADAL" clId="{A8E3B10F-65FA-4400-BE02-12E245733374}" dt="2019-10-07T16:36:56.648" v="25" actId="47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Sp delSp modSp del">
        <pc:chgData name="Shawn Weisfeld" userId="aa867fe6-6944-4004-ad3f-f6eaeadf4f95" providerId="ADAL" clId="{A8E3B10F-65FA-4400-BE02-12E245733374}" dt="2019-10-07T16:40:19.232" v="49" actId="2696"/>
        <pc:sldMkLst>
          <pc:docMk/>
          <pc:sldMk cId="1323042071" sldId="1776"/>
        </pc:sldMkLst>
        <pc:spChg chg="del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4" creationId="{272B4584-9F97-4C72-AA26-E766C03D981B}"/>
          </ac:spMkLst>
        </pc:spChg>
        <pc:spChg chg="add mod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6" creationId="{F54F3F86-15DA-4961-9E71-116A3C1F163B}"/>
          </ac:spMkLst>
        </pc:spChg>
      </pc:sldChg>
      <pc:sldChg chg="addSp delSp modSp add ord modAnim">
        <pc:chgData name="Shawn Weisfeld" userId="aa867fe6-6944-4004-ad3f-f6eaeadf4f95" providerId="ADAL" clId="{A8E3B10F-65FA-4400-BE02-12E245733374}" dt="2019-10-07T16:51:09.283" v="108"/>
        <pc:sldMkLst>
          <pc:docMk/>
          <pc:sldMk cId="3470001522" sldId="3766"/>
        </pc:sldMkLst>
        <pc:spChg chg="add mod">
          <ac:chgData name="Shawn Weisfeld" userId="aa867fe6-6944-4004-ad3f-f6eaeadf4f95" providerId="ADAL" clId="{A8E3B10F-65FA-4400-BE02-12E245733374}" dt="2019-10-07T16:50:42.165" v="105" actId="1076"/>
          <ac:spMkLst>
            <pc:docMk/>
            <pc:sldMk cId="3470001522" sldId="3766"/>
            <ac:spMk id="3" creationId="{E9DCAB2C-E34E-4439-8FE7-B9D388E8BEE7}"/>
          </ac:spMkLst>
        </pc:spChg>
        <pc:picChg chg="add mod">
          <ac:chgData name="Shawn Weisfeld" userId="aa867fe6-6944-4004-ad3f-f6eaeadf4f95" providerId="ADAL" clId="{A8E3B10F-65FA-4400-BE02-12E245733374}" dt="2019-10-07T16:50:50.269" v="106" actId="12788"/>
          <ac:picMkLst>
            <pc:docMk/>
            <pc:sldMk cId="3470001522" sldId="3766"/>
            <ac:picMk id="2" creationId="{F4C71443-C69F-42DC-A40D-C5111BAB1366}"/>
          </ac:picMkLst>
        </pc:picChg>
        <pc:picChg chg="del mod">
          <ac:chgData name="Shawn Weisfeld" userId="aa867fe6-6944-4004-ad3f-f6eaeadf4f95" providerId="ADAL" clId="{A8E3B10F-65FA-4400-BE02-12E245733374}" dt="2019-10-07T16:46:39.976" v="96" actId="478"/>
          <ac:picMkLst>
            <pc:docMk/>
            <pc:sldMk cId="3470001522" sldId="3766"/>
            <ac:picMk id="4" creationId="{5B0FAE2A-BB2F-4101-B6AB-7DCAB7E6D141}"/>
          </ac:picMkLst>
        </pc:picChg>
      </pc:sldChg>
      <pc:sldChg chg="addSp delSp">
        <pc:chgData name="Shawn Weisfeld" userId="aa867fe6-6944-4004-ad3f-f6eaeadf4f95" providerId="ADAL" clId="{A8E3B10F-65FA-4400-BE02-12E245733374}" dt="2019-10-07T16:53:07.838" v="139"/>
        <pc:sldMkLst>
          <pc:docMk/>
          <pc:sldMk cId="132925926" sldId="3767"/>
        </pc:sldMkLst>
        <pc:spChg chg="add del">
          <ac:chgData name="Shawn Weisfeld" userId="aa867fe6-6944-4004-ad3f-f6eaeadf4f95" providerId="ADAL" clId="{A8E3B10F-65FA-4400-BE02-12E245733374}" dt="2019-10-07T16:53:07.838" v="139"/>
          <ac:spMkLst>
            <pc:docMk/>
            <pc:sldMk cId="132925926" sldId="3767"/>
            <ac:spMk id="4" creationId="{C9E333E0-32CA-456C-B13C-A3A5AFBBC5B8}"/>
          </ac:spMkLst>
        </pc:spChg>
      </pc:sldChg>
      <pc:sldChg chg="addSp delSp modSp new mod modClrScheme chgLayout">
        <pc:chgData name="Shawn Weisfeld" userId="aa867fe6-6944-4004-ad3f-f6eaeadf4f95" providerId="ADAL" clId="{A8E3B10F-65FA-4400-BE02-12E245733374}" dt="2019-10-07T16:42:46.278" v="90" actId="1076"/>
        <pc:sldMkLst>
          <pc:docMk/>
          <pc:sldMk cId="4103527210" sldId="4934"/>
        </pc:sldMkLst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2" creationId="{43216E54-98FF-436A-9E86-2C45C9FE1560}"/>
          </ac:spMkLst>
        </pc:spChg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3" creationId="{5B8A0424-9F30-44C2-9E76-892A96347D41}"/>
          </ac:spMkLst>
        </pc:spChg>
        <pc:spChg chg="add mod">
          <ac:chgData name="Shawn Weisfeld" userId="aa867fe6-6944-4004-ad3f-f6eaeadf4f95" providerId="ADAL" clId="{A8E3B10F-65FA-4400-BE02-12E245733374}" dt="2019-10-07T16:42:46.278" v="90" actId="1076"/>
          <ac:spMkLst>
            <pc:docMk/>
            <pc:sldMk cId="4103527210" sldId="4934"/>
            <ac:spMk id="6" creationId="{B90C7812-5419-4C50-AC23-EC750C52F2FE}"/>
          </ac:spMkLst>
        </pc:spChg>
        <pc:picChg chg="add mod">
          <ac:chgData name="Shawn Weisfeld" userId="aa867fe6-6944-4004-ad3f-f6eaeadf4f95" providerId="ADAL" clId="{A8E3B10F-65FA-4400-BE02-12E245733374}" dt="2019-10-07T16:40:36.717" v="53" actId="27614"/>
          <ac:picMkLst>
            <pc:docMk/>
            <pc:sldMk cId="4103527210" sldId="4934"/>
            <ac:picMk id="5" creationId="{D3D81224-26F8-49FC-A584-04DD49627545}"/>
          </ac:picMkLst>
        </pc:picChg>
      </pc:sldChg>
      <pc:sldChg chg="modSp add del modNotesTx">
        <pc:chgData name="Shawn Weisfeld" userId="aa867fe6-6944-4004-ad3f-f6eaeadf4f95" providerId="ADAL" clId="{A8E3B10F-65FA-4400-BE02-12E245733374}" dt="2019-10-07T16:54:33.472" v="144" actId="6549"/>
        <pc:sldMkLst>
          <pc:docMk/>
          <pc:sldMk cId="74667897" sldId="10753"/>
        </pc:sldMkLst>
        <pc:spChg chg="mod">
          <ac:chgData name="Shawn Weisfeld" userId="aa867fe6-6944-4004-ad3f-f6eaeadf4f95" providerId="ADAL" clId="{A8E3B10F-65FA-4400-BE02-12E245733374}" dt="2019-10-07T16:53:58.617" v="143" actId="207"/>
          <ac:spMkLst>
            <pc:docMk/>
            <pc:sldMk cId="74667897" sldId="10753"/>
            <ac:spMk id="37" creationId="{00000000-0000-0000-0000-000000000000}"/>
          </ac:spMkLst>
        </pc:spChg>
        <pc:spChg chg="mod">
          <ac:chgData name="Shawn Weisfeld" userId="aa867fe6-6944-4004-ad3f-f6eaeadf4f95" providerId="ADAL" clId="{A8E3B10F-65FA-4400-BE02-12E245733374}" dt="2019-10-07T16:53:52.599" v="142" actId="207"/>
          <ac:spMkLst>
            <pc:docMk/>
            <pc:sldMk cId="74667897" sldId="10753"/>
            <ac:spMk id="3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10/10/2019 7:23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10/10/2019 7:10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10/10/2019 7:10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7:28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892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NSG – Secure the app</a:t>
            </a:r>
          </a:p>
          <a:p>
            <a:r>
              <a:rPr lang="en-US" dirty="0"/>
              <a:t>User Choice – when it makes sense (location, SKU)</a:t>
            </a:r>
          </a:p>
          <a:p>
            <a:r>
              <a:rPr lang="en-US" dirty="0"/>
              <a:t>Use reference for endpoints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194323-46EB-47FD-802B-1151F9FD2B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32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58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05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92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2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3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4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7:10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7:10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645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7:10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7:28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98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7:28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8602D-D426-4C00-B215-BFA18C076426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7:28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5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7:28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099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8602D-D426-4C00-B215-BFA18C076426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7:28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51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7:28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741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8602D-D426-4C00-B215-BFA18C076426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7:28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19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4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643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16622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27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228440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433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9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069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3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63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6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35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59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1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041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56208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5046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3898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5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16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2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8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6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4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3001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8"/>
            <a:ext cx="9369016" cy="369332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38664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547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602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47605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261721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156267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5396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rgbClr val="5C2D9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5883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51146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834423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47953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7228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20472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94959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347891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6672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97845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059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9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183319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7454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545325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6754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388873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142369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16196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297645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666814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2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8850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5653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7205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chemeClr val="tx1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653322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rgbClr val="505050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751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15502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2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2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023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774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9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87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78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2143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582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11278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3474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48689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2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686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63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81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6700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1155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8540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5874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50005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5317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55391-A515-4D0E-9915-F226B2AA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B811F-831B-4868-A785-176236567CD1}"/>
              </a:ext>
            </a:extLst>
          </p:cNvPr>
          <p:cNvSpPr/>
          <p:nvPr userDrawn="1"/>
        </p:nvSpPr>
        <p:spPr bwMode="auto">
          <a:xfrm flipH="1">
            <a:off x="863" y="-2"/>
            <a:ext cx="12212040" cy="6865884"/>
          </a:xfrm>
          <a:prstGeom prst="rect">
            <a:avLst/>
          </a:prstGeom>
          <a:solidFill>
            <a:schemeClr val="bg2">
              <a:lumMod val="25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7682" y="2084172"/>
            <a:ext cx="9787527" cy="2444925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978590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9785905" cy="651821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2340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74822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45647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23021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0264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67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135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28243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330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7134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032052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4656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1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265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81125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1117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88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625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4203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38120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8464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835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190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4328886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60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4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613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7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749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1566"/>
            <a:ext cx="5157787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1566"/>
            <a:ext cx="5183188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10/10/2019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62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83856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22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70427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4153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622328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40151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90416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03789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19085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182979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518004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5324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68287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45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33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61465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7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301749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021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27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91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85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646568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42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1"/>
            <a:ext cx="6274791" cy="641762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049" indent="0">
              <a:buFontTx/>
              <a:buNone/>
              <a:defRPr sz="2353">
                <a:latin typeface="Segoe Pro Light"/>
              </a:defRPr>
            </a:lvl2pPr>
            <a:lvl3pPr marL="560080" indent="0">
              <a:buFontTx/>
              <a:buNone/>
              <a:defRPr sz="2353">
                <a:latin typeface="Segoe Pro Light"/>
              </a:defRPr>
            </a:lvl3pPr>
            <a:lvl4pPr marL="784111" indent="0">
              <a:buFontTx/>
              <a:buNone/>
              <a:defRPr sz="2353">
                <a:latin typeface="Segoe Pro Light"/>
              </a:defRPr>
            </a:lvl4pPr>
            <a:lvl5pPr marL="1008142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3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3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2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1819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004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82071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12599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03919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32218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8843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070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473040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11602073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Computer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pt-BR" sz="2745" b="0" i="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39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lvl="1"/>
            <a:r>
              <a:rPr lang="pt-BR"/>
              <a:t>Subhead 2</a:t>
            </a:r>
          </a:p>
          <a:p>
            <a:pPr lvl="1"/>
            <a:r>
              <a:rPr lang="pt-BR"/>
              <a:t>Subhead 2</a:t>
            </a:r>
          </a:p>
          <a:p>
            <a:pPr lvl="2"/>
            <a:r>
              <a:rPr lang="pt-BR"/>
              <a:t>Subhead 3</a:t>
            </a:r>
          </a:p>
          <a:p>
            <a:pPr marL="224097" marR="0" lvl="2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pt-BR"/>
              <a:t>Subhead 3</a:t>
            </a:r>
          </a:p>
          <a:p>
            <a:pPr lvl="2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7290-926D-4FD1-A272-165874410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095999" y="1031381"/>
            <a:ext cx="6122323" cy="5831527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30D1885-4377-42EF-95E6-4EBF0B2DC5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9109" y="3945406"/>
            <a:ext cx="5809213" cy="422423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6170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47772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182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337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41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999567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095692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7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5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4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1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891899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67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958952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076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8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699163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45625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166202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82BC-1A53-4859-81D9-7B24B5DFE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DE763-1F81-41F2-A40B-C12097DFB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6209-556C-4D62-933B-2B8F25B0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86E3-21A5-41AB-BF76-CA9A952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AD14-C3E0-45CD-82E3-49FBB2B7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2893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89DF-6BDD-4F8E-81BC-48E976C2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2A26-39EF-4AD7-A050-6B979C9B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DBF0-D777-4D7F-89B3-5383E3AA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D3B3-26C3-4DEC-9694-DE1ECCF7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ACA5-B963-4225-BBD4-E6BA4ED9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792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34ED-56E3-4EDB-9143-F440935B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76006-7019-498B-9C15-16EFCABB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A359-F3AC-43A7-B2CF-1159C2BA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8F9D-213D-4482-83D6-57EE1C88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98E86-7CAE-415E-9C42-07AF3A95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9547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A3E2-B0B3-434B-95EB-DE151A46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36D1-6AA4-4502-BB3E-A26BE7286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C9AEF-E059-45CE-ACCB-0338A274A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A9350-8029-4C0E-9F3C-E589BC72E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A84A-A6C0-4956-A6F6-A0595BDE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C1C36-B91E-401B-A6B4-319EAA34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58026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3BA7-F43D-4FE5-BFF8-BBE46686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1D9AE-AF5B-4F11-AEA1-BBC67F0BE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77425-A861-4E4E-A128-81629240C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6B52F-9987-4993-8ABB-5D147DD31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31D38-876F-41D0-AFA5-EFEE322A7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EA3C0-B2FA-4933-AA39-30BE3A10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1FBF0-7051-45B4-95E4-5134187D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BF32A-403E-48FE-87CF-AB766081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3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87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F75E-4834-451F-8E59-0A95F948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BF7C2-E3B7-44EF-B44D-DB6391E4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08AF3-1D46-4FA7-B5BE-B0DA73CA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3CFC-DC3C-4F22-BB95-A4FDE70C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1094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8D17-D6AF-4204-8ED8-989F8C8E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1D076-9E66-43C7-9692-4C001137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131C8-3F2E-41FE-8F4C-51D3BB69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549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A833-A3D5-44A9-B6C3-6E82759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478FC-1F67-4170-A70B-69792157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DC9AC-94CE-4008-8E2B-F3A50F51D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FBF3-9410-46C8-9A9A-2EB782C4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37608-DE50-49B8-87FD-2913CC4D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0187C-50F9-4F20-A1A9-8C9B0B0E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0543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273-D123-4A9E-A0AA-C9ACF3EB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A0F3F-E08D-49FD-ACDF-FCC1A8CA6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0D31D-446F-4FC6-8CF8-75F56E020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17AC4-A4DF-454F-A129-51E25841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58356-34B7-4583-B973-9E29BEC1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A756-1C10-4C4C-9FD9-1EEA2A63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275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1BB8-E752-4E3B-BB5A-00DA13B5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C96B4-291F-4A51-8297-0649EAB96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45E5-C6FC-4B9A-9C42-1A16E84A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E3FB2-758E-4CBA-87BB-7CF8B60E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BAE9-830F-471C-92F6-938BCCD6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2863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E30B0-1405-484B-B50D-C0D210A5D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BBDA1-DCB3-4185-8D02-44DF9F572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0CE3-66ED-47A8-9D23-D49E08B4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00B3-52F4-4612-AFFF-B0C173A0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CDFF-B6BD-427B-A17C-9A237164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443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732462592"/>
      </p:ext>
    </p:extLst>
  </p:cSld>
  <p:clrMapOvr>
    <a:masterClrMapping/>
  </p:clrMapOvr>
  <p:transition>
    <p:fade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809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73498937"/>
      </p:ext>
    </p:extLst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256208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9610381"/>
      </p:ext>
    </p:extLst>
  </p:cSld>
  <p:clrMapOvr>
    <a:masterClrMapping/>
  </p:clrMapOvr>
  <p:transition>
    <p:fade/>
  </p:transition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93991"/>
      </p:ext>
    </p:extLst>
  </p:cSld>
  <p:clrMapOvr>
    <a:masterClrMapping/>
  </p:clrMapOvr>
  <p:transition>
    <p:fade/>
  </p:transition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1673267"/>
      </p:ext>
    </p:extLst>
  </p:cSld>
  <p:clrMapOvr>
    <a:masterClrMapping/>
  </p:clrMapOvr>
  <p:transition>
    <p:fade/>
  </p:transition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 dirty="0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  <a:p>
            <a:r>
              <a:rPr lang="en-US" dirty="0"/>
              <a:t>Presenter Title</a:t>
            </a:r>
          </a:p>
          <a:p>
            <a:r>
              <a:rPr lang="en-US" dirty="0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3631434658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318665"/>
      </p:ext>
    </p:extLst>
  </p:cSld>
  <p:clrMapOvr>
    <a:masterClrMapping/>
  </p:clrMapOvr>
  <p:transition>
    <p:fade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04339"/>
      </p:ext>
    </p:extLst>
  </p:cSld>
  <p:clrMapOvr>
    <a:masterClrMapping/>
  </p:clrMapOvr>
  <p:transition>
    <p:fade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51102"/>
      </p:ext>
    </p:extLst>
  </p:cSld>
  <p:clrMapOvr>
    <a:masterClrMapping/>
  </p:clrMapOvr>
  <p:transition>
    <p:fade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97558"/>
      </p:ext>
    </p:extLst>
  </p:cSld>
  <p:clrMapOvr>
    <a:masterClrMapping/>
  </p:clrMapOvr>
  <p:transition>
    <p:fade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401586"/>
      </p:ext>
    </p:extLst>
  </p:cSld>
  <p:clrMapOvr>
    <a:masterClrMapping/>
  </p:clrMapOvr>
  <p:transition>
    <p:fade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2517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51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119203"/>
      </p:ext>
    </p:extLst>
  </p:cSld>
  <p:clrMapOvr>
    <a:masterClrMapping/>
  </p:clrMapOvr>
  <p:transition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98601"/>
      </p:ext>
    </p:extLst>
  </p:cSld>
  <p:clrMapOvr>
    <a:masterClrMapping/>
  </p:clrMapOvr>
  <p:transition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10/10/2019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9453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2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5847579"/>
      </p:ext>
    </p:extLst>
  </p:cSld>
  <p:clrMapOvr>
    <a:masterClrMapping/>
  </p:clrMapOvr>
  <p:transition>
    <p:fade/>
  </p:transition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2065295"/>
      </p:ext>
    </p:extLst>
  </p:cSld>
  <p:clrMapOvr>
    <a:masterClrMapping/>
  </p:clrMapOvr>
  <p:transition>
    <p:fade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4989906"/>
      </p:ext>
    </p:extLst>
  </p:cSld>
  <p:clrMapOvr>
    <a:masterClrMapping/>
  </p:clrMapOvr>
  <p:transition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53095"/>
      </p:ext>
    </p:extLst>
  </p:cSld>
  <p:clrMapOvr>
    <a:masterClrMapping/>
  </p:clrMapOvr>
  <p:transition>
    <p:fade/>
  </p:transition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32993"/>
      </p:ext>
    </p:extLst>
  </p:cSld>
  <p:clrMapOvr>
    <a:masterClrMapping/>
  </p:clrMapOvr>
  <p:transition>
    <p:fade/>
  </p:transition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 dirty="0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  <a:p>
            <a:r>
              <a:rPr lang="en-US" dirty="0"/>
              <a:t>Presenter Title</a:t>
            </a:r>
          </a:p>
          <a:p>
            <a:r>
              <a:rPr lang="en-US" dirty="0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55628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63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922182"/>
      </p:ext>
    </p:extLst>
  </p:cSld>
  <p:clrMapOvr>
    <a:masterClrMapping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39476"/>
      </p:ext>
    </p:extLst>
  </p:cSld>
  <p:clrMapOvr>
    <a:masterClrMapping/>
  </p:clrMapOvr>
  <p:transition>
    <p:fade/>
  </p:transition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697235"/>
      </p:ext>
    </p:extLst>
  </p:cSld>
  <p:clrMapOvr>
    <a:masterClrMapping/>
  </p:clrMapOvr>
  <p:transition>
    <p:fade/>
  </p:transition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6426"/>
      </p:ext>
    </p:extLst>
  </p:cSld>
  <p:clrMapOvr>
    <a:masterClrMapping/>
  </p:clrMapOvr>
  <p:transition>
    <p:fade/>
  </p:transition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4222873"/>
      </p:ext>
    </p:extLst>
  </p:cSld>
  <p:clrMapOvr>
    <a:masterClrMapping/>
  </p:clrMapOvr>
  <p:transition>
    <p:fade/>
  </p:transition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04951"/>
      </p:ext>
    </p:extLst>
  </p:cSld>
  <p:clrMapOvr>
    <a:masterClrMapping/>
  </p:clrMapOvr>
  <p:transition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57971"/>
      </p:ext>
    </p:extLst>
  </p:cSld>
  <p:clrMapOvr>
    <a:masterClrMapping/>
  </p:clrMapOvr>
  <p:transition>
    <p:fade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01673"/>
      </p:ext>
    </p:extLst>
  </p:cSld>
  <p:clrMapOvr>
    <a:masterClrMapping/>
  </p:clrMapOvr>
  <p:transition>
    <p:fade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10/10/2019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139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45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51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13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0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567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7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3138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06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41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5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38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3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9908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70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1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90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334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14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5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5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73202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7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275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52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5979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3)">
    <p:bg bwMode="auto"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65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028271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257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485219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5545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8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91113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365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1598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6921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59715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237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10946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579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4499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9788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44898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82255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19624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683658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735779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6466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8241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202566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1318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464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28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image" Target="../media/image17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63.xml"/><Relationship Id="rId26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48.xml"/><Relationship Id="rId21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47.xml"/><Relationship Id="rId16" Type="http://schemas.openxmlformats.org/officeDocument/2006/relationships/slideLayout" Target="../slideLayouts/slideLayout261.xml"/><Relationship Id="rId20" Type="http://schemas.openxmlformats.org/officeDocument/2006/relationships/slideLayout" Target="../slideLayouts/slideLayout265.xml"/><Relationship Id="rId29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69.xml"/><Relationship Id="rId32" Type="http://schemas.openxmlformats.org/officeDocument/2006/relationships/image" Target="../media/image17.emf"/><Relationship Id="rId5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55.xml"/><Relationship Id="rId19" Type="http://schemas.openxmlformats.org/officeDocument/2006/relationships/slideLayout" Target="../slideLayouts/slideLayout264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72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92.xml"/><Relationship Id="rId26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91.xml"/><Relationship Id="rId25" Type="http://schemas.openxmlformats.org/officeDocument/2006/relationships/slideLayout" Target="../slideLayouts/slideLayout299.xml"/><Relationship Id="rId33" Type="http://schemas.openxmlformats.org/officeDocument/2006/relationships/image" Target="../media/image17.emf"/><Relationship Id="rId2" Type="http://schemas.openxmlformats.org/officeDocument/2006/relationships/slideLayout" Target="../slideLayouts/slideLayout276.xml"/><Relationship Id="rId1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94.xml"/><Relationship Id="rId29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24" Type="http://schemas.openxmlformats.org/officeDocument/2006/relationships/slideLayout" Target="../slideLayouts/slideLayout298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289.xml"/><Relationship Id="rId23" Type="http://schemas.openxmlformats.org/officeDocument/2006/relationships/slideLayout" Target="../slideLayouts/slideLayout297.xml"/><Relationship Id="rId28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84.xml"/><Relationship Id="rId19" Type="http://schemas.openxmlformats.org/officeDocument/2006/relationships/slideLayout" Target="../slideLayouts/slideLayout293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8.xml"/><Relationship Id="rId22" Type="http://schemas.openxmlformats.org/officeDocument/2006/relationships/slideLayout" Target="../slideLayouts/slideLayout296.xml"/><Relationship Id="rId27" Type="http://schemas.openxmlformats.org/officeDocument/2006/relationships/slideLayout" Target="../slideLayouts/slideLayout301.xml"/><Relationship Id="rId30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28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4.xml"/><Relationship Id="rId13" Type="http://schemas.openxmlformats.org/officeDocument/2006/relationships/slideLayout" Target="../slideLayouts/slideLayout329.xml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3.xml"/><Relationship Id="rId12" Type="http://schemas.openxmlformats.org/officeDocument/2006/relationships/slideLayout" Target="../slideLayouts/slideLayout328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318.xml"/><Relationship Id="rId16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Relationship Id="rId11" Type="http://schemas.openxmlformats.org/officeDocument/2006/relationships/slideLayout" Target="../slideLayouts/slideLayout327.xml"/><Relationship Id="rId5" Type="http://schemas.openxmlformats.org/officeDocument/2006/relationships/slideLayout" Target="../slideLayouts/slideLayout321.xml"/><Relationship Id="rId15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26.xml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Relationship Id="rId14" Type="http://schemas.openxmlformats.org/officeDocument/2006/relationships/slideLayout" Target="../slideLayouts/slideLayout3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0.xml"/><Relationship Id="rId13" Type="http://schemas.openxmlformats.org/officeDocument/2006/relationships/slideLayout" Target="../slideLayouts/slideLayout345.xml"/><Relationship Id="rId18" Type="http://schemas.openxmlformats.org/officeDocument/2006/relationships/image" Target="../media/image37.png"/><Relationship Id="rId3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theme" Target="../theme/theme15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4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image" Target="../media/image17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848" r:id="rId25"/>
    <p:sldLayoutId id="214748495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2" r:id="rId1"/>
    <p:sldLayoutId id="2147484873" r:id="rId2"/>
    <p:sldLayoutId id="2147484874" r:id="rId3"/>
    <p:sldLayoutId id="2147484875" r:id="rId4"/>
    <p:sldLayoutId id="2147484876" r:id="rId5"/>
    <p:sldLayoutId id="2147484877" r:id="rId6"/>
    <p:sldLayoutId id="2147484878" r:id="rId7"/>
    <p:sldLayoutId id="2147484879" r:id="rId8"/>
    <p:sldLayoutId id="2147484880" r:id="rId9"/>
    <p:sldLayoutId id="2147484881" r:id="rId10"/>
    <p:sldLayoutId id="2147484882" r:id="rId11"/>
    <p:sldLayoutId id="2147484883" r:id="rId12"/>
    <p:sldLayoutId id="2147484884" r:id="rId13"/>
    <p:sldLayoutId id="2147484885" r:id="rId14"/>
    <p:sldLayoutId id="2147484886" r:id="rId15"/>
    <p:sldLayoutId id="2147484887" r:id="rId16"/>
    <p:sldLayoutId id="2147484888" r:id="rId17"/>
    <p:sldLayoutId id="2147484889" r:id="rId18"/>
    <p:sldLayoutId id="2147484890" r:id="rId19"/>
    <p:sldLayoutId id="214748489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  <p:sldLayoutId id="2147484912" r:id="rId20"/>
    <p:sldLayoutId id="2147484913" r:id="rId21"/>
    <p:sldLayoutId id="2147484914" r:id="rId22"/>
    <p:sldLayoutId id="2147484915" r:id="rId23"/>
    <p:sldLayoutId id="2147484916" r:id="rId24"/>
    <p:sldLayoutId id="2147484918" r:id="rId25"/>
    <p:sldLayoutId id="2147484919" r:id="rId26"/>
    <p:sldLayoutId id="2147484920" r:id="rId27"/>
    <p:sldLayoutId id="2147484921" r:id="rId28"/>
    <p:sldLayoutId id="2147484922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  <p:sldLayoutId id="2147484936" r:id="rId12"/>
    <p:sldLayoutId id="2147484938" r:id="rId13"/>
    <p:sldLayoutId id="2147484939" r:id="rId14"/>
    <p:sldLayoutId id="2147484940" r:id="rId15"/>
    <p:sldLayoutId id="2147484941" r:id="rId16"/>
    <p:sldLayoutId id="2147484942" r:id="rId17"/>
    <p:sldLayoutId id="2147484943" r:id="rId18"/>
    <p:sldLayoutId id="2147484944" r:id="rId19"/>
    <p:sldLayoutId id="2147484945" r:id="rId20"/>
    <p:sldLayoutId id="2147484946" r:id="rId21"/>
    <p:sldLayoutId id="2147484947" r:id="rId22"/>
    <p:sldLayoutId id="2147484948" r:id="rId23"/>
    <p:sldLayoutId id="2147484949" r:id="rId24"/>
    <p:sldLayoutId id="2147484950" r:id="rId25"/>
    <p:sldLayoutId id="2147484951" r:id="rId26"/>
    <p:sldLayoutId id="2147484952" r:id="rId27"/>
    <p:sldLayoutId id="2147484953" r:id="rId28"/>
    <p:sldLayoutId id="2147484954" r:id="rId29"/>
    <p:sldLayoutId id="214748495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BEE28-98C4-4E91-BD49-33B45AE5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97C16-F63E-4E8A-8C1C-61641288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120B-77B5-483F-B53E-8E5561947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CC946-8802-47E1-B78E-B1227EFCA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12D8F-E91C-43AF-9FCC-92C31DE6B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01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83" r:id="rId1"/>
    <p:sldLayoutId id="2147484984" r:id="rId2"/>
    <p:sldLayoutId id="2147484985" r:id="rId3"/>
    <p:sldLayoutId id="2147484986" r:id="rId4"/>
    <p:sldLayoutId id="2147484987" r:id="rId5"/>
    <p:sldLayoutId id="2147484988" r:id="rId6"/>
    <p:sldLayoutId id="2147484989" r:id="rId7"/>
    <p:sldLayoutId id="2147484990" r:id="rId8"/>
    <p:sldLayoutId id="2147484991" r:id="rId9"/>
    <p:sldLayoutId id="2147484992" r:id="rId10"/>
    <p:sldLayoutId id="2147484993" r:id="rId11"/>
    <p:sldLayoutId id="2147484994" r:id="rId12"/>
    <p:sldLayoutId id="2147484995" r:id="rId13"/>
    <p:sldLayoutId id="2147484996" r:id="rId14"/>
    <p:sldLayoutId id="2147484997" r:id="rId15"/>
    <p:sldLayoutId id="2147484998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73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00" r:id="rId1"/>
    <p:sldLayoutId id="2147485001" r:id="rId2"/>
    <p:sldLayoutId id="2147485002" r:id="rId3"/>
    <p:sldLayoutId id="2147485003" r:id="rId4"/>
    <p:sldLayoutId id="2147485004" r:id="rId5"/>
    <p:sldLayoutId id="2147485005" r:id="rId6"/>
    <p:sldLayoutId id="2147485006" r:id="rId7"/>
    <p:sldLayoutId id="2147485007" r:id="rId8"/>
    <p:sldLayoutId id="2147485008" r:id="rId9"/>
    <p:sldLayoutId id="2147485009" r:id="rId10"/>
    <p:sldLayoutId id="2147485010" r:id="rId11"/>
    <p:sldLayoutId id="2147485011" r:id="rId12"/>
    <p:sldLayoutId id="2147485012" r:id="rId13"/>
    <p:sldLayoutId id="2147485013" r:id="rId14"/>
    <p:sldLayoutId id="2147485014" r:id="rId15"/>
    <p:sldLayoutId id="214748501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89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  <p:sldLayoutId id="2147484674" r:id="rId20"/>
    <p:sldLayoutId id="2147484675" r:id="rId21"/>
    <p:sldLayoutId id="2147484676" r:id="rId22"/>
    <p:sldLayoutId id="2147484677" r:id="rId23"/>
    <p:sldLayoutId id="2147484678" r:id="rId24"/>
    <p:sldLayoutId id="2147484679" r:id="rId25"/>
    <p:sldLayoutId id="214748468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  <p:sldLayoutId id="2147484725" r:id="rId21"/>
    <p:sldLayoutId id="2147484726" r:id="rId22"/>
    <p:sldLayoutId id="2147484727" r:id="rId23"/>
    <p:sldLayoutId id="2147484728" r:id="rId24"/>
    <p:sldLayoutId id="2147484729" r:id="rId25"/>
    <p:sldLayoutId id="2147484730" r:id="rId26"/>
    <p:sldLayoutId id="2147484731" r:id="rId27"/>
    <p:sldLayoutId id="2147484732" r:id="rId28"/>
    <p:sldLayoutId id="2147484733" r:id="rId29"/>
    <p:sldLayoutId id="2147484734" r:id="rId30"/>
    <p:sldLayoutId id="2147484735" r:id="rId31"/>
    <p:sldLayoutId id="2147484736" r:id="rId32"/>
    <p:sldLayoutId id="2147484737" r:id="rId33"/>
    <p:sldLayoutId id="2147484739" r:id="rId34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765" r:id="rId24"/>
    <p:sldLayoutId id="2147484766" r:id="rId25"/>
    <p:sldLayoutId id="2147484767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37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  <p:sldLayoutId id="2147484820" r:id="rId18"/>
    <p:sldLayoutId id="2147484821" r:id="rId19"/>
    <p:sldLayoutId id="214748482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3" r:id="rId10"/>
    <p:sldLayoutId id="2147484834" r:id="rId11"/>
    <p:sldLayoutId id="2147484835" r:id="rId12"/>
    <p:sldLayoutId id="2147484836" r:id="rId13"/>
    <p:sldLayoutId id="2147484837" r:id="rId14"/>
    <p:sldLayoutId id="2147484838" r:id="rId15"/>
    <p:sldLayoutId id="2147484839" r:id="rId16"/>
    <p:sldLayoutId id="2147484840" r:id="rId17"/>
    <p:sldLayoutId id="2147484841" r:id="rId18"/>
    <p:sldLayoutId id="2147484842" r:id="rId19"/>
    <p:sldLayoutId id="214748484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cripts/sql-database-create-and-configure-database-cli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single-database-get-started-templat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2.xml"/><Relationship Id="rId6" Type="http://schemas.openxmlformats.org/officeDocument/2006/relationships/hyperlink" Target="https://bit.ly/2Mo3t9S" TargetMode="External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4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template-functions-array#conca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template-functions-comparis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template-functions-st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administer-infrastructure-resources-in-azure/" TargetMode="External"/><Relationship Id="rId2" Type="http://schemas.openxmlformats.org/officeDocument/2006/relationships/hyperlink" Target="https://docs.microsoft.com/en-us/azure/azure-resource-manager/resource-group-authoring-templates" TargetMode="External"/><Relationship Id="rId1" Type="http://schemas.openxmlformats.org/officeDocument/2006/relationships/slideLayout" Target="../slideLayouts/slideLayout30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samcogan.arm-snippets" TargetMode="External"/><Relationship Id="rId2" Type="http://schemas.openxmlformats.org/officeDocument/2006/relationships/hyperlink" Target="https://marketplace.visualstudio.com/items?itemName=msazurermtools.azurerm-vscode-tools" TargetMode="External"/><Relationship Id="rId1" Type="http://schemas.openxmlformats.org/officeDocument/2006/relationships/slideLayout" Target="../slideLayouts/slideLayout30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resources/templates/" TargetMode="External"/><Relationship Id="rId1" Type="http://schemas.openxmlformats.org/officeDocument/2006/relationships/slideLayout" Target="../slideLayouts/slideLayout30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3.xml"/><Relationship Id="rId6" Type="http://schemas.openxmlformats.org/officeDocument/2006/relationships/hyperlink" Target="https://bit.ly/2Mo3t9S" TargetMode="External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4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evops/learn/what-is-infrastructure-as-code" TargetMode="External"/><Relationship Id="rId1" Type="http://schemas.openxmlformats.org/officeDocument/2006/relationships/slideLayout" Target="../slideLayouts/slideLayout3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f.io/" TargetMode="External"/><Relationship Id="rId2" Type="http://schemas.openxmlformats.org/officeDocument/2006/relationships/hyperlink" Target="https://www.terraform.io/" TargetMode="External"/><Relationship Id="rId1" Type="http://schemas.openxmlformats.org/officeDocument/2006/relationships/slideLayout" Target="../slideLayouts/slideLayout306.xml"/><Relationship Id="rId5" Type="http://schemas.openxmlformats.org/officeDocument/2006/relationships/hyperlink" Target="https://puppet.com/" TargetMode="External"/><Relationship Id="rId4" Type="http://schemas.openxmlformats.org/officeDocument/2006/relationships/hyperlink" Target="https://www.ansible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overview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46" y="2102363"/>
            <a:ext cx="10682332" cy="1814086"/>
          </a:xfrm>
        </p:spPr>
        <p:txBody>
          <a:bodyPr/>
          <a:lstStyle/>
          <a:p>
            <a:r>
              <a:rPr lang="en-US" dirty="0"/>
              <a:t>Automating Azure: Infrastructure as Code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946" y="4693284"/>
            <a:ext cx="7171337" cy="1792326"/>
          </a:xfrm>
        </p:spPr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Sr. 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13501-C36B-44AF-AB81-5A4DC3B53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40" y="191521"/>
            <a:ext cx="5953110" cy="1313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39C745-2689-46A1-9568-209E6A90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218" y="191521"/>
            <a:ext cx="3402122" cy="1313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4241-AFB9-48B1-90C3-60CB48D1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468D-79A2-46B4-8671-61976D6C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Resource</a:t>
            </a:r>
            <a:r>
              <a:rPr lang="en-US" dirty="0"/>
              <a:t> – any item that can be managed in Azure (i.e. VM, storage, network, </a:t>
            </a:r>
            <a:r>
              <a:rPr lang="en-US" dirty="0" err="1"/>
              <a:t>db</a:t>
            </a:r>
            <a:r>
              <a:rPr lang="en-US" dirty="0"/>
              <a:t>, etc.)</a:t>
            </a:r>
          </a:p>
          <a:p>
            <a:r>
              <a:rPr lang="en-US" b="1" dirty="0"/>
              <a:t>Resource Group (RG)</a:t>
            </a:r>
            <a:r>
              <a:rPr lang="en-US" dirty="0"/>
              <a:t> – a container used to group resources</a:t>
            </a:r>
          </a:p>
          <a:p>
            <a:r>
              <a:rPr lang="en-US" b="1" dirty="0"/>
              <a:t>Resource Provider </a:t>
            </a:r>
            <a:r>
              <a:rPr lang="en-US" dirty="0"/>
              <a:t>– a service that supplies resources</a:t>
            </a:r>
          </a:p>
          <a:p>
            <a:r>
              <a:rPr lang="en-US" b="1" dirty="0"/>
              <a:t>ARM Template </a:t>
            </a:r>
            <a:r>
              <a:rPr lang="en-US" dirty="0"/>
              <a:t>– Json doc that defines resources to deploy to a Resource group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7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0A26-737A-4956-8D0F-37F6E4C9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when Defining your RG’s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1DD8-DA98-401C-B050-98B0C2DAC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the resources in your group should share the same lifecycle. You deploy, update, and delete them together.</a:t>
            </a:r>
          </a:p>
          <a:p>
            <a:r>
              <a:rPr lang="en-US" dirty="0"/>
              <a:t>Each resource can only exist in one resource group.</a:t>
            </a:r>
          </a:p>
          <a:p>
            <a:r>
              <a:rPr lang="en-US" dirty="0"/>
              <a:t>You can add or remove a resource to a resource group at any time.</a:t>
            </a:r>
          </a:p>
          <a:p>
            <a:r>
              <a:rPr lang="en-US" dirty="0"/>
              <a:t>You can move a resource from one resource group to another group.</a:t>
            </a:r>
          </a:p>
          <a:p>
            <a:r>
              <a:rPr lang="en-US" dirty="0"/>
              <a:t>A resource group can contain resources that are located in different regions.</a:t>
            </a:r>
          </a:p>
          <a:p>
            <a:r>
              <a:rPr lang="en-US" dirty="0"/>
              <a:t>A resource group can be used to scope access control for administrative actions.</a:t>
            </a:r>
          </a:p>
          <a:p>
            <a:r>
              <a:rPr lang="en-US" dirty="0"/>
              <a:t>A resource can interact with resources in other resource groups.</a:t>
            </a:r>
          </a:p>
        </p:txBody>
      </p:sp>
    </p:spTree>
    <p:extLst>
      <p:ext uri="{BB962C8B-B14F-4D97-AF65-F5344CB8AC3E}">
        <p14:creationId xmlns:p14="http://schemas.microsoft.com/office/powerpoint/2010/main" val="258962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A7BE-92DC-4790-BA74-592F83D1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in Azure</a:t>
            </a:r>
          </a:p>
        </p:txBody>
      </p:sp>
      <p:pic>
        <p:nvPicPr>
          <p:cNvPr id="3074" name="Picture 2" descr="Scope">
            <a:extLst>
              <a:ext uri="{FF2B5EF4-FFF2-40B4-BE49-F238E27FC236}">
                <a16:creationId xmlns:a16="http://schemas.microsoft.com/office/drawing/2014/main" id="{A80BBA17-CF64-47CA-9C46-99C813CF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01" y="1812068"/>
            <a:ext cx="6669399" cy="424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9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AF15-D470-45B1-B239-51BB079F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Structure</a:t>
            </a:r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36361EDC-D485-4702-8E6B-07CC3BB4A2B9}"/>
              </a:ext>
            </a:extLst>
          </p:cNvPr>
          <p:cNvSpPr txBox="1">
            <a:spLocks/>
          </p:cNvSpPr>
          <p:nvPr/>
        </p:nvSpPr>
        <p:spPr>
          <a:xfrm>
            <a:off x="1837983" y="1486746"/>
            <a:ext cx="8517602" cy="5243964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Account and enterprise agreement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48C4EDA9-1E60-4C08-B737-43774CB664ED}"/>
              </a:ext>
            </a:extLst>
          </p:cNvPr>
          <p:cNvSpPr txBox="1">
            <a:spLocks/>
          </p:cNvSpPr>
          <p:nvPr/>
        </p:nvSpPr>
        <p:spPr>
          <a:xfrm>
            <a:off x="2211492" y="2233766"/>
            <a:ext cx="7769017" cy="4296360"/>
          </a:xfrm>
          <a:prstGeom prst="rect">
            <a:avLst/>
          </a:prstGeom>
          <a:solidFill>
            <a:srgbClr val="0072C6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31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Subscription(s)</a:t>
            </a:r>
          </a:p>
        </p:txBody>
      </p:sp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330A7385-6D16-4528-8AAB-35BFF7296A38}"/>
              </a:ext>
            </a:extLst>
          </p:cNvPr>
          <p:cNvSpPr txBox="1">
            <a:spLocks/>
          </p:cNvSpPr>
          <p:nvPr/>
        </p:nvSpPr>
        <p:spPr>
          <a:xfrm>
            <a:off x="2621647" y="2980788"/>
            <a:ext cx="3286891" cy="3286891"/>
          </a:xfrm>
          <a:prstGeom prst="rect">
            <a:avLst/>
          </a:prstGeom>
          <a:solidFill>
            <a:srgbClr val="442359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7" name="Text Placeholder 70">
            <a:extLst>
              <a:ext uri="{FF2B5EF4-FFF2-40B4-BE49-F238E27FC236}">
                <a16:creationId xmlns:a16="http://schemas.microsoft.com/office/drawing/2014/main" id="{D5DF35F2-6FC7-4018-9419-50B059D214D1}"/>
              </a:ext>
            </a:extLst>
          </p:cNvPr>
          <p:cNvSpPr txBox="1">
            <a:spLocks/>
          </p:cNvSpPr>
          <p:nvPr/>
        </p:nvSpPr>
        <p:spPr>
          <a:xfrm>
            <a:off x="6283463" y="2980788"/>
            <a:ext cx="3286891" cy="3286891"/>
          </a:xfrm>
          <a:prstGeom prst="rect">
            <a:avLst/>
          </a:prstGeom>
          <a:solidFill>
            <a:srgbClr val="68217A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11833765-11E0-403D-9004-D94BCC7895FB}"/>
              </a:ext>
            </a:extLst>
          </p:cNvPr>
          <p:cNvSpPr txBox="1">
            <a:spLocks/>
          </p:cNvSpPr>
          <p:nvPr/>
        </p:nvSpPr>
        <p:spPr>
          <a:xfrm>
            <a:off x="8379308" y="5765105"/>
            <a:ext cx="907693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Templates</a:t>
            </a:r>
          </a:p>
        </p:txBody>
      </p:sp>
      <p:sp>
        <p:nvSpPr>
          <p:cNvPr id="9" name="Text Placeholder 70">
            <a:extLst>
              <a:ext uri="{FF2B5EF4-FFF2-40B4-BE49-F238E27FC236}">
                <a16:creationId xmlns:a16="http://schemas.microsoft.com/office/drawing/2014/main" id="{A6883CAE-13DF-42A5-AC45-AD2EBA62544E}"/>
              </a:ext>
            </a:extLst>
          </p:cNvPr>
          <p:cNvSpPr txBox="1">
            <a:spLocks/>
          </p:cNvSpPr>
          <p:nvPr/>
        </p:nvSpPr>
        <p:spPr>
          <a:xfrm>
            <a:off x="3022827" y="5670062"/>
            <a:ext cx="121155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Role-based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access control</a:t>
            </a:r>
          </a:p>
        </p:txBody>
      </p:sp>
      <p:sp>
        <p:nvSpPr>
          <p:cNvPr id="10" name="Text Placeholder 70">
            <a:extLst>
              <a:ext uri="{FF2B5EF4-FFF2-40B4-BE49-F238E27FC236}">
                <a16:creationId xmlns:a16="http://schemas.microsoft.com/office/drawing/2014/main" id="{C6A165F9-A322-438C-B259-C005B2825EE9}"/>
              </a:ext>
            </a:extLst>
          </p:cNvPr>
          <p:cNvSpPr txBox="1">
            <a:spLocks/>
          </p:cNvSpPr>
          <p:nvPr/>
        </p:nvSpPr>
        <p:spPr>
          <a:xfrm>
            <a:off x="4658561" y="5765105"/>
            <a:ext cx="495272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Tags</a:t>
            </a:r>
          </a:p>
        </p:txBody>
      </p:sp>
      <p:sp>
        <p:nvSpPr>
          <p:cNvPr id="11" name="Text Placeholder 70">
            <a:extLst>
              <a:ext uri="{FF2B5EF4-FFF2-40B4-BE49-F238E27FC236}">
                <a16:creationId xmlns:a16="http://schemas.microsoft.com/office/drawing/2014/main" id="{FACEB23B-2F0B-4FB0-8573-283C9E9077FC}"/>
              </a:ext>
            </a:extLst>
          </p:cNvPr>
          <p:cNvSpPr txBox="1">
            <a:spLocks/>
          </p:cNvSpPr>
          <p:nvPr/>
        </p:nvSpPr>
        <p:spPr>
          <a:xfrm>
            <a:off x="6628771" y="5670062"/>
            <a:ext cx="140522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Azure Resource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Manager policy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F8E48C-86F1-4D6F-A2DE-8DABB2218784}"/>
              </a:ext>
            </a:extLst>
          </p:cNvPr>
          <p:cNvGrpSpPr/>
          <p:nvPr/>
        </p:nvGrpSpPr>
        <p:grpSpPr>
          <a:xfrm>
            <a:off x="6895761" y="3653106"/>
            <a:ext cx="2370926" cy="1878224"/>
            <a:chOff x="7034035" y="3918176"/>
            <a:chExt cx="2418468" cy="1915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3647DA-2BE7-4FA8-B13C-A7914D35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5B3A49-825D-4EFC-AECF-9F40F0C3BB62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22" name="Freeform 140">
                <a:extLst>
                  <a:ext uri="{FF2B5EF4-FFF2-40B4-BE49-F238E27FC236}">
                    <a16:creationId xmlns:a16="http://schemas.microsoft.com/office/drawing/2014/main" id="{9271F4D2-F0EE-42FF-838F-6DE614DD0C86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891FF43-1257-4D18-9BE2-6726459D9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8E5123-E124-4F84-B776-5189240C5FD3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DB14E03-F156-420C-95B9-61AD578C1947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7C2B147-3026-4DD0-8E33-A62686951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21" name="Freeform 143">
                  <a:extLst>
                    <a:ext uri="{FF2B5EF4-FFF2-40B4-BE49-F238E27FC236}">
                      <a16:creationId xmlns:a16="http://schemas.microsoft.com/office/drawing/2014/main" id="{B6A80915-ACD4-43BD-9027-97166BF1C2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68217A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A153A-774E-4121-A4EB-4FA9840EE215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362E3BC8-21DE-4F26-A5FF-BEDB0517BF4A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F8434B-D576-40DB-AECA-F0716443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FB7FC3-4127-4792-BA0F-4D72A79CB510}"/>
              </a:ext>
            </a:extLst>
          </p:cNvPr>
          <p:cNvGrpSpPr/>
          <p:nvPr/>
        </p:nvGrpSpPr>
        <p:grpSpPr>
          <a:xfrm>
            <a:off x="3192981" y="3653106"/>
            <a:ext cx="2370926" cy="1878224"/>
            <a:chOff x="7034035" y="3918176"/>
            <a:chExt cx="2418468" cy="191588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9E00-C7D9-4460-9B1B-9C6EE36F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BEF004-4959-4A55-9719-65C650125086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34" name="Freeform 191">
                <a:extLst>
                  <a:ext uri="{FF2B5EF4-FFF2-40B4-BE49-F238E27FC236}">
                    <a16:creationId xmlns:a16="http://schemas.microsoft.com/office/drawing/2014/main" id="{AA4E75CA-3924-4051-BCD1-282B377E6A95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8871950-3ADA-481D-B1D5-13A309B37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7735456-E82E-48B4-97B4-FD7A41A10979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4137B2A-9783-4066-AD4D-7123EA1BE206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03CEA06B-A6B9-4434-9D1E-F703CDEA4D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33" name="Freeform 190">
                  <a:extLst>
                    <a:ext uri="{FF2B5EF4-FFF2-40B4-BE49-F238E27FC236}">
                      <a16:creationId xmlns:a16="http://schemas.microsoft.com/office/drawing/2014/main" id="{640EB484-02BE-4903-B452-DC1B8D7AC9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442359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A12F7-FACB-49A4-8582-D524C36F4E53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93EEDC62-8DE4-4F38-B987-4BD058DE5C4D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08D223-00F4-4272-9499-2A4B6F3B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68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635D9B-27A0-4C85-8226-341E69D5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RGs vs Tags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0344EF-B132-4294-80C3-9051034868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 groups</a:t>
            </a:r>
          </a:p>
          <a:p>
            <a:r>
              <a:rPr lang="en-US" dirty="0"/>
              <a:t>Tightly coupled to a container of resources </a:t>
            </a:r>
          </a:p>
          <a:p>
            <a:r>
              <a:rPr lang="en-US" dirty="0"/>
              <a:t>Follows RBAC rules</a:t>
            </a:r>
          </a:p>
          <a:p>
            <a:r>
              <a:rPr lang="en-US" dirty="0"/>
              <a:t>1 resource group at a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45249-E95B-48E1-A8F5-A76E1B5986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Tags</a:t>
            </a:r>
          </a:p>
          <a:p>
            <a:r>
              <a:rPr lang="en-US" dirty="0"/>
              <a:t>Loosely coupled user or system defined categorization </a:t>
            </a:r>
          </a:p>
          <a:p>
            <a:r>
              <a:rPr lang="en-US" dirty="0"/>
              <a:t>Arbitrary boundaries</a:t>
            </a:r>
          </a:p>
          <a:p>
            <a:r>
              <a:rPr lang="en-US" dirty="0"/>
              <a:t>15 tags to use as needed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2E9D46-2781-4B97-8716-8EC62F26BA1D}"/>
              </a:ext>
            </a:extLst>
          </p:cNvPr>
          <p:cNvSpPr/>
          <p:nvPr/>
        </p:nvSpPr>
        <p:spPr>
          <a:xfrm>
            <a:off x="838200" y="5476048"/>
            <a:ext cx="10424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Resource groups and tags are the building blocks from which users define </a:t>
            </a:r>
            <a:r>
              <a:rPr lang="en-US" sz="3200" b="1" dirty="0"/>
              <a:t>applications</a:t>
            </a:r>
            <a:r>
              <a:rPr lang="en-US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797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E0D697-533B-4928-961F-E6D57DD3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Control: RBAC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3C97D8-FFAF-4761-A7C6-34505155C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secure access with granular permissions to resources</a:t>
            </a:r>
          </a:p>
          <a:p>
            <a:endParaRPr lang="en-US" dirty="0"/>
          </a:p>
          <a:p>
            <a:r>
              <a:rPr lang="en-US" dirty="0"/>
              <a:t>Assignable to users, groups or service principals or VMs</a:t>
            </a:r>
          </a:p>
          <a:p>
            <a:endParaRPr lang="en-US" dirty="0"/>
          </a:p>
          <a:p>
            <a:r>
              <a:rPr lang="en-US" dirty="0"/>
              <a:t>Built-in roles make it easy to get started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11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7227-D97B-45A7-A8DF-8247DA0B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Idempotence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FB74-5536-4ACC-A9AF-2CB984E95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always sets the target environment into the same configuration, regardless of the environment’s starting state.</a:t>
            </a:r>
          </a:p>
          <a:p>
            <a:endParaRPr lang="en-US" dirty="0"/>
          </a:p>
          <a:p>
            <a:r>
              <a:rPr lang="en-US" dirty="0"/>
              <a:t>Achieved by either:</a:t>
            </a:r>
          </a:p>
          <a:p>
            <a:pPr lvl="1"/>
            <a:r>
              <a:rPr lang="en-US" dirty="0"/>
              <a:t>Upgrading</a:t>
            </a:r>
          </a:p>
          <a:p>
            <a:pPr lvl="2"/>
            <a:r>
              <a:rPr lang="en-US" dirty="0"/>
              <a:t>ARM Templates</a:t>
            </a:r>
          </a:p>
          <a:p>
            <a:pPr lvl="1"/>
            <a:r>
              <a:rPr lang="en-US" dirty="0"/>
              <a:t>Destroy &amp; Create</a:t>
            </a:r>
          </a:p>
          <a:p>
            <a:pPr lvl="2"/>
            <a:r>
              <a:rPr lang="en-US" dirty="0"/>
              <a:t>ARM Templates &amp; Azure CLI/Posh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6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394C-654D-46E5-9243-DDD54930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D2E1-DB53-4F0E-93E3-63BB08427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PowerShell or Azure CLI</a:t>
            </a:r>
          </a:p>
          <a:p>
            <a:pPr lvl="1"/>
            <a:r>
              <a:rPr lang="en-US" dirty="0"/>
              <a:t>Sequential code calling commands to create the infrastructure.</a:t>
            </a:r>
          </a:p>
          <a:p>
            <a:r>
              <a:rPr lang="en-US" dirty="0"/>
              <a:t>ARM Templates</a:t>
            </a:r>
          </a:p>
          <a:p>
            <a:pPr lvl="1"/>
            <a:r>
              <a:rPr lang="en-US" dirty="0"/>
              <a:t>A JavaScript Object Notation (JSON) file that defines one or more resources to deploy to a resource group. It also defines the dependencies between the deployed resources. The template can be used to deploy the resources consistently and repeatedly.</a:t>
            </a:r>
          </a:p>
          <a:p>
            <a:pPr lvl="1"/>
            <a:r>
              <a:rPr lang="en-US" dirty="0"/>
              <a:t>declarative syntax - Syntax that lets you state "Here is what I intend to create" without having to write the sequence of programming commands to create it. The ARM template is an example of declarative syntax.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17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9D456-1370-4D80-81F3-984DCBDA574D}"/>
              </a:ext>
            </a:extLst>
          </p:cNvPr>
          <p:cNvSpPr txBox="1"/>
          <p:nvPr/>
        </p:nvSpPr>
        <p:spPr>
          <a:xfrm>
            <a:off x="5866727" y="1917811"/>
            <a:ext cx="5810082" cy="32624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SQL Server with the CLI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Info: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https://docs.microsoft.com/en-us/azure/sql-database/scripts/sql-database-create-and-configure-database-cli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288559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37432B-D6E0-4E25-9DE2-9D64C85ABBD0}"/>
              </a:ext>
            </a:extLst>
          </p:cNvPr>
          <p:cNvSpPr txBox="1"/>
          <p:nvPr/>
        </p:nvSpPr>
        <p:spPr>
          <a:xfrm>
            <a:off x="5927687" y="1369171"/>
            <a:ext cx="5810082" cy="293003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Create a SQL Server with the ARM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More Info: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https://docs.microsoft.com/en-us/azure/sql-database/sql-database-single-database-get-started-template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7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Sr. 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5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89CDB-426F-4F48-BB2F-45B0148E4EE9}"/>
              </a:ext>
            </a:extLst>
          </p:cNvPr>
          <p:cNvSpPr/>
          <p:nvPr/>
        </p:nvSpPr>
        <p:spPr>
          <a:xfrm>
            <a:off x="911042" y="5181024"/>
            <a:ext cx="9337813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Get this PPT &amp; Code Samples: 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https://bit.ly/2Mo3t9S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A2B91-A9F2-4229-B616-CB6414FF82F1}"/>
              </a:ext>
            </a:extLst>
          </p:cNvPr>
          <p:cNvSpPr txBox="1"/>
          <p:nvPr/>
        </p:nvSpPr>
        <p:spPr>
          <a:xfrm>
            <a:off x="5625136" y="864674"/>
            <a:ext cx="6482781" cy="10372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Automate Template delivery with Azure DevOps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01286-AFCD-4E1D-A2A5-3EE00C7A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77" y="3370271"/>
            <a:ext cx="8332615" cy="3171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04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E92D93-3EA2-41E4-B06A-02041252D467}"/>
              </a:ext>
            </a:extLst>
          </p:cNvPr>
          <p:cNvSpPr/>
          <p:nvPr/>
        </p:nvSpPr>
        <p:spPr bwMode="auto">
          <a:xfrm>
            <a:off x="329411" y="1806082"/>
            <a:ext cx="10961441" cy="2362673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template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39" y="1189495"/>
            <a:ext cx="11653523" cy="4779345"/>
          </a:xfrm>
        </p:spPr>
        <p:txBody>
          <a:bodyPr/>
          <a:lstStyle/>
          <a:p>
            <a:r>
              <a:rPr lang="en-US" dirty="0"/>
              <a:t>Structure and elements</a:t>
            </a:r>
          </a:p>
          <a:p>
            <a:r>
              <a:rPr lang="en-US" sz="1568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68" dirty="0">
                <a:solidFill>
                  <a:schemeClr val="bg1"/>
                </a:solidFill>
                <a:latin typeface="Consolas" panose="020B0609020204030204" pitchFamily="49" charset="0"/>
              </a:rPr>
              <a:t>   "$schema": "http://schema.management.azure.com/schemas/2015-01-01/deploymentTemplate.json#",</a:t>
            </a:r>
          </a:p>
          <a:p>
            <a:r>
              <a:rPr lang="en-US" sz="1568" dirty="0">
                <a:solidFill>
                  <a:schemeClr val="bg1"/>
                </a:solidFill>
                <a:latin typeface="Consolas" panose="020B0609020204030204" pitchFamily="49" charset="0"/>
              </a:rPr>
              <a:t>   "</a:t>
            </a:r>
            <a:r>
              <a:rPr lang="en-US" sz="1568" dirty="0" err="1">
                <a:solidFill>
                  <a:schemeClr val="bg1"/>
                </a:solidFill>
                <a:latin typeface="Consolas" panose="020B0609020204030204" pitchFamily="49" charset="0"/>
              </a:rPr>
              <a:t>contentVersion</a:t>
            </a:r>
            <a:r>
              <a:rPr lang="en-US" sz="1568" dirty="0">
                <a:solidFill>
                  <a:schemeClr val="bg1"/>
                </a:solidFill>
                <a:latin typeface="Consolas" panose="020B0609020204030204" pitchFamily="49" charset="0"/>
              </a:rPr>
              <a:t>": "",</a:t>
            </a:r>
          </a:p>
          <a:p>
            <a:r>
              <a:rPr lang="en-US" sz="1568" dirty="0">
                <a:solidFill>
                  <a:schemeClr val="bg1"/>
                </a:solidFill>
                <a:latin typeface="Consolas" panose="020B0609020204030204" pitchFamily="49" charset="0"/>
              </a:rPr>
              <a:t>   "parameters": {  },</a:t>
            </a:r>
          </a:p>
          <a:p>
            <a:r>
              <a:rPr lang="en-US" sz="1568" dirty="0">
                <a:solidFill>
                  <a:schemeClr val="bg1"/>
                </a:solidFill>
                <a:latin typeface="Consolas" panose="020B0609020204030204" pitchFamily="49" charset="0"/>
              </a:rPr>
              <a:t>   "variables": {  },</a:t>
            </a:r>
          </a:p>
          <a:p>
            <a:r>
              <a:rPr lang="en-US" sz="1568" dirty="0">
                <a:solidFill>
                  <a:schemeClr val="bg1"/>
                </a:solidFill>
                <a:latin typeface="Consolas" panose="020B0609020204030204" pitchFamily="49" charset="0"/>
              </a:rPr>
              <a:t>   "resources": [  ],</a:t>
            </a:r>
          </a:p>
          <a:p>
            <a:r>
              <a:rPr lang="en-US" sz="1568" dirty="0">
                <a:solidFill>
                  <a:schemeClr val="bg1"/>
                </a:solidFill>
                <a:latin typeface="Consolas" panose="020B0609020204030204" pitchFamily="49" charset="0"/>
              </a:rPr>
              <a:t>   "outputs": {  }</a:t>
            </a:r>
          </a:p>
          <a:p>
            <a:r>
              <a:rPr lang="en-US" sz="1568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r>
              <a:rPr lang="en-US" dirty="0"/>
              <a:t>Declarative syntax</a:t>
            </a:r>
          </a:p>
          <a:p>
            <a:r>
              <a:rPr lang="en-US" sz="1961" dirty="0"/>
              <a:t>Allows you to declare the resources you want to have without having to write the script sequence of commands required to create it.</a:t>
            </a:r>
          </a:p>
        </p:txBody>
      </p:sp>
    </p:spTree>
    <p:extLst>
      <p:ext uri="{BB962C8B-B14F-4D97-AF65-F5344CB8AC3E}">
        <p14:creationId xmlns:p14="http://schemas.microsoft.com/office/powerpoint/2010/main" val="397628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template - Parameters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39" y="1189495"/>
            <a:ext cx="11653523" cy="5702627"/>
          </a:xfrm>
        </p:spPr>
        <p:txBody>
          <a:bodyPr/>
          <a:lstStyle/>
          <a:p>
            <a:r>
              <a:rPr lang="en-US" dirty="0"/>
              <a:t>Minimize parameters</a:t>
            </a:r>
          </a:p>
          <a:p>
            <a:pPr lvl="1"/>
            <a:r>
              <a:rPr lang="en-US" dirty="0"/>
              <a:t>Too many parameters may confuse the user</a:t>
            </a:r>
          </a:p>
          <a:p>
            <a:pPr lvl="1"/>
            <a:endParaRPr lang="en-US" dirty="0"/>
          </a:p>
          <a:p>
            <a:r>
              <a:rPr lang="en-US" dirty="0"/>
              <a:t>Use the “metadata” to describe the parameter</a:t>
            </a:r>
          </a:p>
          <a:p>
            <a:pPr lvl="1"/>
            <a:r>
              <a:rPr lang="en-US" dirty="0"/>
              <a:t>This can help the user identify how and where the value will be used</a:t>
            </a:r>
          </a:p>
          <a:p>
            <a:pPr lvl="1"/>
            <a:endParaRPr lang="en-US" dirty="0"/>
          </a:p>
          <a:p>
            <a:pPr lvl="1"/>
            <a:r>
              <a:rPr lang="en-US" sz="3921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Define default values</a:t>
            </a:r>
          </a:p>
          <a:p>
            <a:pPr lvl="1"/>
            <a:r>
              <a:rPr lang="en-US" dirty="0"/>
              <a:t>Setting default values guides user and reduces chances of invalid values</a:t>
            </a:r>
          </a:p>
          <a:p>
            <a:pPr lvl="1"/>
            <a:r>
              <a:rPr lang="en-US" dirty="0"/>
              <a:t>Parameters are mandatory, use default value to “make it optional”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securestring</a:t>
            </a:r>
            <a:r>
              <a:rPr lang="en-US" dirty="0"/>
              <a:t> type</a:t>
            </a:r>
          </a:p>
          <a:p>
            <a:pPr lvl="1"/>
            <a:r>
              <a:rPr lang="en-US" dirty="0"/>
              <a:t>Passwords and secrets should use the </a:t>
            </a:r>
            <a:r>
              <a:rPr lang="en-US" dirty="0" err="1"/>
              <a:t>securestring</a:t>
            </a:r>
            <a:r>
              <a:rPr lang="en-US" dirty="0"/>
              <a:t> type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template - Parameters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07" y="1654889"/>
            <a:ext cx="10174627" cy="48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template -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39" y="1189495"/>
            <a:ext cx="11653523" cy="4043133"/>
          </a:xfrm>
        </p:spPr>
        <p:txBody>
          <a:bodyPr/>
          <a:lstStyle/>
          <a:p>
            <a:r>
              <a:rPr lang="en-US" dirty="0"/>
              <a:t>Easier to read and edit</a:t>
            </a:r>
          </a:p>
          <a:p>
            <a:pPr lvl="1"/>
            <a:r>
              <a:rPr lang="en-US" dirty="0"/>
              <a:t>It can simplify your template, making it easier to read</a:t>
            </a:r>
          </a:p>
          <a:p>
            <a:pPr lvl="1"/>
            <a:endParaRPr lang="en-US" dirty="0"/>
          </a:p>
          <a:p>
            <a:r>
              <a:rPr lang="en-US" dirty="0"/>
              <a:t>Complex objects</a:t>
            </a:r>
          </a:p>
          <a:p>
            <a:pPr lvl="1"/>
            <a:r>
              <a:rPr lang="en-US" dirty="0"/>
              <a:t>Group variables into an object helps understand the template design</a:t>
            </a:r>
          </a:p>
          <a:p>
            <a:pPr lvl="1"/>
            <a:endParaRPr lang="en-US" dirty="0"/>
          </a:p>
          <a:p>
            <a:r>
              <a:rPr lang="en-US" dirty="0"/>
              <a:t>Custom values</a:t>
            </a:r>
          </a:p>
          <a:p>
            <a:pPr lvl="1"/>
            <a:r>
              <a:rPr lang="en-US" dirty="0"/>
              <a:t>Use expressions and functions to modify parameter values and construct new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2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template - Variables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639"/>
            <a:ext cx="11653522" cy="4851759"/>
          </a:xfrm>
        </p:spPr>
        <p:txBody>
          <a:bodyPr/>
          <a:lstStyle/>
          <a:p>
            <a:r>
              <a:rPr lang="en-US" sz="1765" dirty="0">
                <a:solidFill>
                  <a:srgbClr val="A31515"/>
                </a:solidFill>
              </a:rPr>
              <a:t>"variables"</a:t>
            </a:r>
            <a:r>
              <a:rPr lang="en-US" sz="1765" dirty="0">
                <a:solidFill>
                  <a:srgbClr val="000000"/>
                </a:solidFill>
              </a:rPr>
              <a:t>: {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 err="1">
                <a:solidFill>
                  <a:srgbClr val="2E75B6"/>
                </a:solidFill>
              </a:rPr>
              <a:t>storageAccountName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>
                <a:solidFill>
                  <a:srgbClr val="000000"/>
                </a:solidFill>
              </a:rPr>
              <a:t>: </a:t>
            </a:r>
            <a:r>
              <a:rPr lang="en-US" sz="1765" dirty="0">
                <a:solidFill>
                  <a:srgbClr val="A31515"/>
                </a:solidFill>
              </a:rPr>
              <a:t>"[</a:t>
            </a:r>
            <a:r>
              <a:rPr lang="en-US" sz="1765" dirty="0" err="1">
                <a:solidFill>
                  <a:srgbClr val="A31515"/>
                </a:solidFill>
              </a:rPr>
              <a:t>concat</a:t>
            </a:r>
            <a:r>
              <a:rPr lang="en-US" sz="1765" dirty="0">
                <a:solidFill>
                  <a:srgbClr val="A31515"/>
                </a:solidFill>
              </a:rPr>
              <a:t>(</a:t>
            </a:r>
            <a:r>
              <a:rPr lang="en-US" sz="1765" dirty="0" err="1">
                <a:solidFill>
                  <a:srgbClr val="A31515"/>
                </a:solidFill>
              </a:rPr>
              <a:t>uniquestring</a:t>
            </a:r>
            <a:r>
              <a:rPr lang="en-US" sz="1765" dirty="0">
                <a:solidFill>
                  <a:srgbClr val="A31515"/>
                </a:solidFill>
              </a:rPr>
              <a:t>(</a:t>
            </a:r>
            <a:r>
              <a:rPr lang="en-US" sz="1765" dirty="0" err="1">
                <a:solidFill>
                  <a:srgbClr val="A31515"/>
                </a:solidFill>
              </a:rPr>
              <a:t>resourceGroup</a:t>
            </a:r>
            <a:r>
              <a:rPr lang="en-US" sz="1765" dirty="0">
                <a:solidFill>
                  <a:srgbClr val="A31515"/>
                </a:solidFill>
              </a:rPr>
              <a:t>().id), '</a:t>
            </a:r>
            <a:r>
              <a:rPr lang="en-US" sz="1765" dirty="0" err="1">
                <a:solidFill>
                  <a:srgbClr val="A31515"/>
                </a:solidFill>
              </a:rPr>
              <a:t>sawinvm</a:t>
            </a:r>
            <a:r>
              <a:rPr lang="en-US" sz="1765" dirty="0">
                <a:solidFill>
                  <a:srgbClr val="A31515"/>
                </a:solidFill>
              </a:rPr>
              <a:t>')]"</a:t>
            </a:r>
            <a:r>
              <a:rPr lang="en-US" sz="1765" dirty="0">
                <a:solidFill>
                  <a:srgbClr val="000000"/>
                </a:solidFill>
              </a:rPr>
              <a:t>,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 err="1">
                <a:solidFill>
                  <a:srgbClr val="2E75B6"/>
                </a:solidFill>
              </a:rPr>
              <a:t>nicName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>
                <a:solidFill>
                  <a:srgbClr val="000000"/>
                </a:solidFill>
              </a:rPr>
              <a:t>: </a:t>
            </a:r>
            <a:r>
              <a:rPr lang="en-US" sz="1765" dirty="0">
                <a:solidFill>
                  <a:srgbClr val="A31515"/>
                </a:solidFill>
              </a:rPr>
              <a:t>"myVMNic"</a:t>
            </a:r>
            <a:r>
              <a:rPr lang="en-US" sz="1765" dirty="0">
                <a:solidFill>
                  <a:srgbClr val="000000"/>
                </a:solidFill>
              </a:rPr>
              <a:t>,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 err="1">
                <a:solidFill>
                  <a:srgbClr val="2E75B6"/>
                </a:solidFill>
              </a:rPr>
              <a:t>subnetRef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>
                <a:solidFill>
                  <a:srgbClr val="000000"/>
                </a:solidFill>
              </a:rPr>
              <a:t>: </a:t>
            </a:r>
            <a:r>
              <a:rPr lang="en-US" sz="1765" dirty="0">
                <a:solidFill>
                  <a:srgbClr val="A31515"/>
                </a:solidFill>
              </a:rPr>
              <a:t>"[</a:t>
            </a:r>
            <a:r>
              <a:rPr lang="en-US" sz="1765" dirty="0" err="1">
                <a:solidFill>
                  <a:srgbClr val="A31515"/>
                </a:solidFill>
              </a:rPr>
              <a:t>resourceId</a:t>
            </a:r>
            <a:r>
              <a:rPr lang="en-US" sz="1765" dirty="0">
                <a:solidFill>
                  <a:srgbClr val="A31515"/>
                </a:solidFill>
              </a:rPr>
              <a:t>('Microsoft.Network/virtualNetworks/subnets', 	parameters('</a:t>
            </a:r>
            <a:r>
              <a:rPr lang="en-US" sz="1765" dirty="0" err="1">
                <a:solidFill>
                  <a:srgbClr val="A31515"/>
                </a:solidFill>
              </a:rPr>
              <a:t>virtualNetworkName</a:t>
            </a:r>
            <a:r>
              <a:rPr lang="en-US" sz="1765" dirty="0">
                <a:solidFill>
                  <a:srgbClr val="A31515"/>
                </a:solidFill>
              </a:rPr>
              <a:t>'), parameters('</a:t>
            </a:r>
            <a:r>
              <a:rPr lang="en-US" sz="1765" dirty="0" err="1">
                <a:solidFill>
                  <a:srgbClr val="A31515"/>
                </a:solidFill>
              </a:rPr>
              <a:t>subnetName</a:t>
            </a:r>
            <a:r>
              <a:rPr lang="en-US" sz="1765" dirty="0">
                <a:solidFill>
                  <a:srgbClr val="A31515"/>
                </a:solidFill>
              </a:rPr>
              <a:t>'))]"</a:t>
            </a:r>
            <a:r>
              <a:rPr lang="en-US" sz="1765" dirty="0">
                <a:solidFill>
                  <a:srgbClr val="000000"/>
                </a:solidFill>
              </a:rPr>
              <a:t>,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 err="1">
                <a:solidFill>
                  <a:srgbClr val="2E75B6"/>
                </a:solidFill>
              </a:rPr>
              <a:t>environmentSettings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>
                <a:solidFill>
                  <a:srgbClr val="000000"/>
                </a:solidFill>
              </a:rPr>
              <a:t>: {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  </a:t>
            </a:r>
            <a:r>
              <a:rPr lang="en-US" sz="1765" dirty="0">
                <a:solidFill>
                  <a:srgbClr val="2E75B6"/>
                </a:solidFill>
              </a:rPr>
              <a:t>"test"</a:t>
            </a:r>
            <a:r>
              <a:rPr lang="en-US" sz="1765" dirty="0">
                <a:solidFill>
                  <a:srgbClr val="000000"/>
                </a:solidFill>
              </a:rPr>
              <a:t>: {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    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 err="1">
                <a:solidFill>
                  <a:srgbClr val="2E75B6"/>
                </a:solidFill>
              </a:rPr>
              <a:t>instancesSize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>
                <a:solidFill>
                  <a:srgbClr val="000000"/>
                </a:solidFill>
              </a:rPr>
              <a:t>: </a:t>
            </a:r>
            <a:r>
              <a:rPr lang="en-US" sz="1765" dirty="0">
                <a:solidFill>
                  <a:srgbClr val="A31515"/>
                </a:solidFill>
              </a:rPr>
              <a:t>"Small"</a:t>
            </a:r>
            <a:r>
              <a:rPr lang="en-US" sz="1765" dirty="0">
                <a:solidFill>
                  <a:srgbClr val="000000"/>
                </a:solidFill>
              </a:rPr>
              <a:t>,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    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 err="1">
                <a:solidFill>
                  <a:srgbClr val="2E75B6"/>
                </a:solidFill>
              </a:rPr>
              <a:t>instancesCount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>
                <a:solidFill>
                  <a:srgbClr val="000000"/>
                </a:solidFill>
              </a:rPr>
              <a:t>: 1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  },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  </a:t>
            </a:r>
            <a:r>
              <a:rPr lang="en-US" sz="1765" dirty="0">
                <a:solidFill>
                  <a:srgbClr val="2E75B6"/>
                </a:solidFill>
              </a:rPr>
              <a:t>"prod"</a:t>
            </a:r>
            <a:r>
              <a:rPr lang="en-US" sz="1765" dirty="0">
                <a:solidFill>
                  <a:srgbClr val="000000"/>
                </a:solidFill>
              </a:rPr>
              <a:t>: {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    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 err="1">
                <a:solidFill>
                  <a:srgbClr val="2E75B6"/>
                </a:solidFill>
              </a:rPr>
              <a:t>instancesSize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>
                <a:solidFill>
                  <a:srgbClr val="000000"/>
                </a:solidFill>
              </a:rPr>
              <a:t>: </a:t>
            </a:r>
            <a:r>
              <a:rPr lang="en-US" sz="1765" dirty="0">
                <a:solidFill>
                  <a:srgbClr val="A31515"/>
                </a:solidFill>
              </a:rPr>
              <a:t>"Large"</a:t>
            </a:r>
            <a:r>
              <a:rPr lang="en-US" sz="1765" dirty="0">
                <a:solidFill>
                  <a:srgbClr val="000000"/>
                </a:solidFill>
              </a:rPr>
              <a:t>,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    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 err="1">
                <a:solidFill>
                  <a:srgbClr val="2E75B6"/>
                </a:solidFill>
              </a:rPr>
              <a:t>instancesCount</a:t>
            </a:r>
            <a:r>
              <a:rPr lang="en-US" sz="1765" dirty="0">
                <a:solidFill>
                  <a:srgbClr val="2E75B6"/>
                </a:solidFill>
              </a:rPr>
              <a:t>"</a:t>
            </a:r>
            <a:r>
              <a:rPr lang="en-US" sz="1765" dirty="0">
                <a:solidFill>
                  <a:srgbClr val="000000"/>
                </a:solidFill>
              </a:rPr>
              <a:t>: 4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  }</a:t>
            </a:r>
          </a:p>
          <a:p>
            <a:r>
              <a:rPr lang="en-US" sz="1765" dirty="0">
                <a:solidFill>
                  <a:srgbClr val="000000"/>
                </a:solidFill>
              </a:rPr>
              <a:t>  }</a:t>
            </a:r>
          </a:p>
          <a:p>
            <a:r>
              <a:rPr lang="en-US" sz="1765" dirty="0">
                <a:solidFill>
                  <a:srgbClr val="000000"/>
                </a:solidFill>
              </a:rPr>
              <a:t>}</a:t>
            </a:r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174870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template - Resources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39" y="1189495"/>
            <a:ext cx="11653523" cy="4043133"/>
          </a:xfrm>
        </p:spPr>
        <p:txBody>
          <a:bodyPr/>
          <a:lstStyle/>
          <a:p>
            <a:r>
              <a:rPr lang="en-US" dirty="0"/>
              <a:t>Use “comments”</a:t>
            </a:r>
          </a:p>
          <a:p>
            <a:pPr lvl="1"/>
            <a:r>
              <a:rPr lang="en-US" dirty="0"/>
              <a:t>Use this tag to help others understand the purpose of the resource</a:t>
            </a:r>
          </a:p>
          <a:p>
            <a:pPr lvl="1"/>
            <a:endParaRPr lang="en-US" dirty="0"/>
          </a:p>
          <a:p>
            <a:r>
              <a:rPr lang="en-US" dirty="0" err="1"/>
              <a:t>ApiVersion</a:t>
            </a:r>
            <a:endParaRPr lang="en-US" dirty="0"/>
          </a:p>
          <a:p>
            <a:pPr lvl="1"/>
            <a:r>
              <a:rPr lang="en-US" dirty="0"/>
              <a:t>This property value will define the structure of the “properties” section of the resource</a:t>
            </a:r>
          </a:p>
          <a:p>
            <a:pPr lvl="1"/>
            <a:r>
              <a:rPr lang="en-US" dirty="0"/>
              <a:t>Hard-code it on the resource, so Visual Studio </a:t>
            </a:r>
            <a:r>
              <a:rPr lang="en-US" dirty="0" err="1"/>
              <a:t>Intellisense</a:t>
            </a:r>
            <a:r>
              <a:rPr lang="en-US" dirty="0"/>
              <a:t> can recognize it</a:t>
            </a:r>
          </a:p>
          <a:p>
            <a:pPr lvl="1"/>
            <a:endParaRPr lang="en-US" dirty="0"/>
          </a:p>
          <a:p>
            <a:pPr lvl="1"/>
            <a:r>
              <a:rPr lang="en-US" sz="3921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Protected Settings</a:t>
            </a:r>
          </a:p>
          <a:p>
            <a:pPr lvl="1"/>
            <a:r>
              <a:rPr lang="en-US" dirty="0"/>
              <a:t>Use this property to pass secrets if the resource type supports it</a:t>
            </a:r>
          </a:p>
        </p:txBody>
      </p:sp>
    </p:spTree>
    <p:extLst>
      <p:ext uri="{BB962C8B-B14F-4D97-AF65-F5344CB8AC3E}">
        <p14:creationId xmlns:p14="http://schemas.microsoft.com/office/powerpoint/2010/main" val="332121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template - Resources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638"/>
            <a:ext cx="11653522" cy="5177624"/>
          </a:xfrm>
        </p:spPr>
        <p:txBody>
          <a:bodyPr/>
          <a:lstStyle/>
          <a:p>
            <a:r>
              <a:rPr lang="en-US" sz="1568" dirty="0">
                <a:solidFill>
                  <a:srgbClr val="000000"/>
                </a:solidFill>
              </a:rPr>
              <a:t>{     </a:t>
            </a:r>
            <a:r>
              <a:rPr lang="en-US" sz="1568" dirty="0">
                <a:solidFill>
                  <a:srgbClr val="2E75B6"/>
                </a:solidFill>
              </a:rPr>
              <a:t>"type"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"Microsoft.Storage/storageAccounts"</a:t>
            </a:r>
            <a:r>
              <a:rPr lang="en-US" sz="1568" dirty="0">
                <a:solidFill>
                  <a:srgbClr val="000000"/>
                </a:solidFill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  </a:t>
            </a:r>
            <a:r>
              <a:rPr lang="en-US" sz="1568" dirty="0">
                <a:solidFill>
                  <a:srgbClr val="2E75B6"/>
                </a:solidFill>
              </a:rPr>
              <a:t>"name"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"[variables('</a:t>
            </a:r>
            <a:r>
              <a:rPr lang="en-US" sz="1568" dirty="0" err="1">
                <a:solidFill>
                  <a:srgbClr val="A31515"/>
                </a:solidFill>
              </a:rPr>
              <a:t>storageAccountName</a:t>
            </a:r>
            <a:r>
              <a:rPr lang="en-US" sz="1568" dirty="0">
                <a:solidFill>
                  <a:srgbClr val="A31515"/>
                </a:solidFill>
              </a:rPr>
              <a:t>')]"</a:t>
            </a:r>
            <a:r>
              <a:rPr lang="en-US" sz="1568" dirty="0">
                <a:solidFill>
                  <a:srgbClr val="000000"/>
                </a:solidFill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  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 err="1">
                <a:solidFill>
                  <a:srgbClr val="2E75B6"/>
                </a:solidFill>
              </a:rPr>
              <a:t>apiVersion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"2016-01-01"</a:t>
            </a:r>
            <a:r>
              <a:rPr lang="en-US" sz="1568" dirty="0">
                <a:solidFill>
                  <a:srgbClr val="000000"/>
                </a:solidFill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  </a:t>
            </a:r>
            <a:r>
              <a:rPr lang="en-US" sz="1568" dirty="0">
                <a:solidFill>
                  <a:srgbClr val="2E75B6"/>
                </a:solidFill>
              </a:rPr>
              <a:t>"location"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"[</a:t>
            </a:r>
            <a:r>
              <a:rPr lang="en-US" sz="1568" dirty="0" err="1">
                <a:solidFill>
                  <a:srgbClr val="A31515"/>
                </a:solidFill>
              </a:rPr>
              <a:t>resourceGroup</a:t>
            </a:r>
            <a:r>
              <a:rPr lang="en-US" sz="1568" dirty="0">
                <a:solidFill>
                  <a:srgbClr val="A31515"/>
                </a:solidFill>
              </a:rPr>
              <a:t>().location]"</a:t>
            </a:r>
            <a:r>
              <a:rPr lang="en-US" sz="1568" dirty="0">
                <a:solidFill>
                  <a:srgbClr val="000000"/>
                </a:solidFill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  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 err="1">
                <a:solidFill>
                  <a:srgbClr val="2E75B6"/>
                </a:solidFill>
              </a:rPr>
              <a:t>sku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>
                <a:solidFill>
                  <a:srgbClr val="000000"/>
                </a:solidFill>
              </a:rPr>
              <a:t>: {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    </a:t>
            </a:r>
            <a:r>
              <a:rPr lang="en-US" sz="1568" dirty="0">
                <a:solidFill>
                  <a:srgbClr val="2E75B6"/>
                </a:solidFill>
              </a:rPr>
              <a:t>"name"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</a:t>
            </a:r>
            <a:r>
              <a:rPr lang="en-US" sz="1568" dirty="0" err="1">
                <a:solidFill>
                  <a:srgbClr val="A31515"/>
                </a:solidFill>
              </a:rPr>
              <a:t>Standard_LRS</a:t>
            </a:r>
            <a:r>
              <a:rPr lang="en-US" sz="1568" dirty="0">
                <a:solidFill>
                  <a:srgbClr val="A31515"/>
                </a:solidFill>
              </a:rPr>
              <a:t>"</a:t>
            </a:r>
            <a:endParaRPr lang="en-US" sz="1568" dirty="0">
              <a:solidFill>
                <a:srgbClr val="000000"/>
              </a:solidFill>
            </a:endParaRPr>
          </a:p>
          <a:p>
            <a:r>
              <a:rPr lang="en-US" sz="1568" dirty="0">
                <a:solidFill>
                  <a:srgbClr val="000000"/>
                </a:solidFill>
              </a:rPr>
              <a:t>      },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  </a:t>
            </a:r>
            <a:r>
              <a:rPr lang="en-US" sz="1568" dirty="0">
                <a:solidFill>
                  <a:srgbClr val="2E75B6"/>
                </a:solidFill>
              </a:rPr>
              <a:t>"kind"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</a:t>
            </a:r>
            <a:r>
              <a:rPr lang="en-US" sz="1568" dirty="0" err="1">
                <a:solidFill>
                  <a:srgbClr val="A31515"/>
                </a:solidFill>
              </a:rPr>
              <a:t>BlobStorage</a:t>
            </a:r>
            <a:r>
              <a:rPr lang="en-US" sz="1568" dirty="0">
                <a:solidFill>
                  <a:srgbClr val="A31515"/>
                </a:solidFill>
              </a:rPr>
              <a:t>"</a:t>
            </a:r>
            <a:r>
              <a:rPr lang="en-US" sz="1568" dirty="0">
                <a:solidFill>
                  <a:srgbClr val="000000"/>
                </a:solidFill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  </a:t>
            </a:r>
            <a:r>
              <a:rPr lang="en-US" sz="1568" dirty="0">
                <a:solidFill>
                  <a:srgbClr val="2E75B6"/>
                </a:solidFill>
              </a:rPr>
              <a:t>"properties"</a:t>
            </a:r>
            <a:r>
              <a:rPr lang="en-US" sz="1568" dirty="0">
                <a:solidFill>
                  <a:srgbClr val="000000"/>
                </a:solidFill>
              </a:rPr>
              <a:t>: { 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 err="1">
                <a:solidFill>
                  <a:srgbClr val="2E75B6"/>
                </a:solidFill>
              </a:rPr>
              <a:t>accessTier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"Hot"</a:t>
            </a:r>
            <a:r>
              <a:rPr lang="en-US" sz="1568" dirty="0">
                <a:solidFill>
                  <a:srgbClr val="000000"/>
                </a:solidFill>
              </a:rPr>
              <a:t> }</a:t>
            </a:r>
          </a:p>
          <a:p>
            <a:r>
              <a:rPr lang="en-US" sz="1568" dirty="0">
                <a:solidFill>
                  <a:srgbClr val="000000"/>
                </a:solidFill>
              </a:rPr>
              <a:t>},</a:t>
            </a:r>
          </a:p>
          <a:p>
            <a:endParaRPr lang="en-US" sz="1568" dirty="0">
              <a:solidFill>
                <a:srgbClr val="000000"/>
              </a:solidFill>
            </a:endParaRPr>
          </a:p>
          <a:p>
            <a:r>
              <a:rPr lang="en-US" sz="1568" dirty="0">
                <a:solidFill>
                  <a:srgbClr val="000000"/>
                </a:solidFill>
              </a:rPr>
              <a:t>{   </a:t>
            </a:r>
            <a:r>
              <a:rPr lang="en-US" sz="1568" dirty="0">
                <a:solidFill>
                  <a:srgbClr val="2E75B6"/>
                </a:solidFill>
              </a:rPr>
              <a:t>"type"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"Microsoft.Storage/storageAccounts"</a:t>
            </a:r>
            <a:r>
              <a:rPr lang="en-US" sz="1568" dirty="0">
                <a:solidFill>
                  <a:srgbClr val="000000"/>
                </a:solidFill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</a:t>
            </a:r>
            <a:r>
              <a:rPr lang="en-US" sz="1568" dirty="0">
                <a:solidFill>
                  <a:srgbClr val="2E75B6"/>
                </a:solidFill>
              </a:rPr>
              <a:t>"name"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"[parameters('</a:t>
            </a:r>
            <a:r>
              <a:rPr lang="en-US" sz="1568" dirty="0" err="1">
                <a:solidFill>
                  <a:srgbClr val="A31515"/>
                </a:solidFill>
              </a:rPr>
              <a:t>storageAccountName</a:t>
            </a:r>
            <a:r>
              <a:rPr lang="en-US" sz="1568" dirty="0">
                <a:solidFill>
                  <a:srgbClr val="A31515"/>
                </a:solidFill>
              </a:rPr>
              <a:t>')]"</a:t>
            </a:r>
            <a:r>
              <a:rPr lang="en-US" sz="1568" dirty="0">
                <a:solidFill>
                  <a:srgbClr val="000000"/>
                </a:solidFill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 err="1">
                <a:solidFill>
                  <a:srgbClr val="2E75B6"/>
                </a:solidFill>
              </a:rPr>
              <a:t>apiVersion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"2015-06-15"</a:t>
            </a:r>
            <a:r>
              <a:rPr lang="en-US" sz="1568" dirty="0">
                <a:solidFill>
                  <a:srgbClr val="000000"/>
                </a:solidFill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</a:t>
            </a:r>
            <a:r>
              <a:rPr lang="en-US" sz="1568" dirty="0">
                <a:solidFill>
                  <a:srgbClr val="2E75B6"/>
                </a:solidFill>
              </a:rPr>
              <a:t>"location"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"[</a:t>
            </a:r>
            <a:r>
              <a:rPr lang="en-US" sz="1568" dirty="0" err="1">
                <a:solidFill>
                  <a:srgbClr val="A31515"/>
                </a:solidFill>
              </a:rPr>
              <a:t>resourceGroup</a:t>
            </a:r>
            <a:r>
              <a:rPr lang="en-US" sz="1568" dirty="0">
                <a:solidFill>
                  <a:srgbClr val="A31515"/>
                </a:solidFill>
              </a:rPr>
              <a:t>().location]"</a:t>
            </a:r>
            <a:r>
              <a:rPr lang="en-US" sz="1568" dirty="0">
                <a:solidFill>
                  <a:srgbClr val="000000"/>
                </a:solidFill>
              </a:rPr>
              <a:t>,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</a:t>
            </a:r>
            <a:r>
              <a:rPr lang="en-US" sz="1568" dirty="0">
                <a:solidFill>
                  <a:srgbClr val="2E75B6"/>
                </a:solidFill>
              </a:rPr>
              <a:t>"properties"</a:t>
            </a:r>
            <a:r>
              <a:rPr lang="en-US" sz="1568" dirty="0">
                <a:solidFill>
                  <a:srgbClr val="000000"/>
                </a:solidFill>
              </a:rPr>
              <a:t>: {</a:t>
            </a:r>
          </a:p>
          <a:p>
            <a:r>
              <a:rPr lang="en-US" sz="1568" dirty="0">
                <a:solidFill>
                  <a:srgbClr val="000000"/>
                </a:solidFill>
              </a:rPr>
              <a:t>      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 err="1">
                <a:solidFill>
                  <a:srgbClr val="2E75B6"/>
                </a:solidFill>
              </a:rPr>
              <a:t>accountType</a:t>
            </a:r>
            <a:r>
              <a:rPr lang="en-US" sz="1568" dirty="0">
                <a:solidFill>
                  <a:srgbClr val="2E75B6"/>
                </a:solidFill>
              </a:rPr>
              <a:t>"</a:t>
            </a:r>
            <a:r>
              <a:rPr lang="en-US" sz="1568" dirty="0">
                <a:solidFill>
                  <a:srgbClr val="000000"/>
                </a:solidFill>
              </a:rPr>
              <a:t>: </a:t>
            </a:r>
            <a:r>
              <a:rPr lang="en-US" sz="1568" dirty="0">
                <a:solidFill>
                  <a:srgbClr val="A31515"/>
                </a:solidFill>
              </a:rPr>
              <a:t>"</a:t>
            </a:r>
            <a:r>
              <a:rPr lang="en-US" sz="1568" dirty="0" err="1">
                <a:solidFill>
                  <a:srgbClr val="A31515"/>
                </a:solidFill>
              </a:rPr>
              <a:t>Standard_LRS</a:t>
            </a:r>
            <a:r>
              <a:rPr lang="en-US" sz="1568" dirty="0">
                <a:solidFill>
                  <a:srgbClr val="A31515"/>
                </a:solidFill>
              </a:rPr>
              <a:t>"</a:t>
            </a:r>
            <a:endParaRPr lang="en-US" sz="1568" dirty="0">
              <a:solidFill>
                <a:srgbClr val="000000"/>
              </a:solidFill>
            </a:endParaRPr>
          </a:p>
          <a:p>
            <a:r>
              <a:rPr lang="en-US" sz="1568" dirty="0">
                <a:solidFill>
                  <a:srgbClr val="000000"/>
                </a:solidFill>
              </a:rPr>
              <a:t>    }</a:t>
            </a:r>
          </a:p>
          <a:p>
            <a:r>
              <a:rPr lang="en-US" sz="1568" dirty="0">
                <a:solidFill>
                  <a:srgbClr val="000000"/>
                </a:solidFill>
              </a:rPr>
              <a:t>}</a:t>
            </a:r>
            <a:endParaRPr lang="en-US" sz="1568" dirty="0"/>
          </a:p>
        </p:txBody>
      </p:sp>
    </p:spTree>
    <p:extLst>
      <p:ext uri="{BB962C8B-B14F-4D97-AF65-F5344CB8AC3E}">
        <p14:creationId xmlns:p14="http://schemas.microsoft.com/office/powerpoint/2010/main" val="273715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49F87E-4B11-45F0-97EF-094FCEE5286E}"/>
              </a:ext>
            </a:extLst>
          </p:cNvPr>
          <p:cNvSpPr/>
          <p:nvPr/>
        </p:nvSpPr>
        <p:spPr bwMode="auto">
          <a:xfrm>
            <a:off x="269239" y="1840159"/>
            <a:ext cx="11220396" cy="744015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the template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39" y="1189495"/>
            <a:ext cx="11653523" cy="4857794"/>
          </a:xfrm>
        </p:spPr>
        <p:txBody>
          <a:bodyPr/>
          <a:lstStyle/>
          <a:p>
            <a:r>
              <a:rPr lang="en-US" dirty="0"/>
              <a:t>Powershell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New-AzureRmResourceGroupDeployment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ExampleDeployment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-ResourceGroupName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ExampleResourceGroup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-TemplateFile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&lt;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PathToTemplate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&gt;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endParaRPr lang="en-US" dirty="0">
              <a:solidFill>
                <a:srgbClr val="8A2BE2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>
              <a:solidFill>
                <a:srgbClr val="8A2BE2"/>
              </a:solidFill>
              <a:latin typeface="Lucida Console" panose="020B0609040504020204" pitchFamily="49" charset="0"/>
            </a:endParaRPr>
          </a:p>
          <a:p>
            <a:r>
              <a:rPr lang="en-US" dirty="0"/>
              <a:t>Azure CLI</a:t>
            </a:r>
          </a:p>
          <a:p>
            <a:r>
              <a:rPr lang="en-US" sz="196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azure group deployment create -f "c:\MyTemplates\example.json" -g </a:t>
            </a:r>
            <a:r>
              <a:rPr lang="en-US" sz="1961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examplegroup</a:t>
            </a:r>
            <a:r>
              <a:rPr lang="en-US" sz="196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</a:t>
            </a:r>
          </a:p>
          <a:p>
            <a:r>
              <a:rPr lang="en-US" sz="196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-n </a:t>
            </a:r>
            <a:r>
              <a:rPr lang="en-US" sz="1961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exampledeployment</a:t>
            </a:r>
            <a:endParaRPr lang="en-US" sz="1961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endParaRPr lang="en-US" sz="1961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n-US" dirty="0"/>
              <a:t>REST API</a:t>
            </a:r>
          </a:p>
          <a:p>
            <a:pPr lvl="1"/>
            <a:r>
              <a:rPr lang="en-US" dirty="0"/>
              <a:t>PUT /subscriptions/{</a:t>
            </a:r>
            <a:r>
              <a:rPr lang="en-US" dirty="0" err="1"/>
              <a:t>subscriptionId</a:t>
            </a:r>
            <a:r>
              <a:rPr lang="en-US" dirty="0"/>
              <a:t>}/</a:t>
            </a:r>
            <a:r>
              <a:rPr lang="en-US" dirty="0" err="1"/>
              <a:t>resourcegroups</a:t>
            </a:r>
            <a:r>
              <a:rPr lang="en-US" dirty="0"/>
              <a:t>/{</a:t>
            </a:r>
            <a:r>
              <a:rPr lang="en-US" dirty="0" err="1"/>
              <a:t>resourceGroupName</a:t>
            </a:r>
            <a:r>
              <a:rPr lang="en-US" dirty="0"/>
              <a:t>}/providers/</a:t>
            </a:r>
            <a:r>
              <a:rPr lang="en-US" dirty="0" err="1"/>
              <a:t>Microsoft.Resources</a:t>
            </a:r>
            <a:r>
              <a:rPr lang="en-US" dirty="0"/>
              <a:t>/deployments/{</a:t>
            </a:r>
            <a:r>
              <a:rPr lang="en-US" dirty="0" err="1"/>
              <a:t>deploymentName</a:t>
            </a:r>
            <a:r>
              <a:rPr lang="en-US" dirty="0"/>
              <a:t>}?</a:t>
            </a:r>
            <a:r>
              <a:rPr lang="en-US" dirty="0" err="1"/>
              <a:t>api</a:t>
            </a:r>
            <a:r>
              <a:rPr lang="en-US" dirty="0"/>
              <a:t>-version=2016-09-01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B7533-447A-4ADA-B053-1AFE074A0AA2}"/>
              </a:ext>
            </a:extLst>
          </p:cNvPr>
          <p:cNvSpPr/>
          <p:nvPr/>
        </p:nvSpPr>
        <p:spPr bwMode="auto">
          <a:xfrm>
            <a:off x="266921" y="3350907"/>
            <a:ext cx="11313586" cy="92292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group deployment create -f "c:\MyTemplates\example.json" -g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examplegroup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exampledeployment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43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6003F-458F-4460-9FB7-3104FC647C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5826761" cy="4690515"/>
          </a:xfrm>
        </p:spPr>
        <p:txBody>
          <a:bodyPr/>
          <a:lstStyle/>
          <a:p>
            <a:r>
              <a:rPr lang="en-US" sz="2400" dirty="0"/>
              <a:t>Starting from scratch. . .</a:t>
            </a:r>
          </a:p>
          <a:p>
            <a:pPr lvl="1"/>
            <a:r>
              <a:rPr lang="en-US" sz="1400" dirty="0"/>
              <a:t>Leverage </a:t>
            </a:r>
            <a:r>
              <a:rPr lang="en-US" sz="1400" dirty="0" err="1"/>
              <a:t>QuickStarts</a:t>
            </a:r>
            <a:r>
              <a:rPr lang="en-US" sz="1400" dirty="0"/>
              <a:t>, Automation Script / Export, etc. to quickly get started</a:t>
            </a:r>
          </a:p>
          <a:p>
            <a:r>
              <a:rPr lang="en-US" sz="2400" dirty="0"/>
              <a:t>Over-parameterization (no </a:t>
            </a:r>
            <a:r>
              <a:rPr lang="en-US" sz="2400" dirty="0" err="1"/>
              <a:t>defaultValues</a:t>
            </a:r>
            <a:r>
              <a:rPr lang="en-US" sz="2400" dirty="0"/>
              <a:t>)</a:t>
            </a:r>
          </a:p>
          <a:p>
            <a:pPr lvl="1"/>
            <a:r>
              <a:rPr lang="en-US" sz="1400" dirty="0"/>
              <a:t>Use variables, functions/expressions, &amp; intelligent defaults!</a:t>
            </a:r>
          </a:p>
          <a:p>
            <a:r>
              <a:rPr lang="en-US" sz="2400" dirty="0"/>
              <a:t>Duplicating code</a:t>
            </a:r>
          </a:p>
          <a:p>
            <a:pPr lvl="1"/>
            <a:r>
              <a:rPr lang="en-US" sz="1400" dirty="0"/>
              <a:t>Copy/Pasting and Nesting instead of using copy loops &amp; functions/expressions</a:t>
            </a:r>
          </a:p>
          <a:p>
            <a:r>
              <a:rPr lang="en-US" sz="2400" dirty="0"/>
              <a:t>Variables for the sake of variables</a:t>
            </a:r>
          </a:p>
          <a:p>
            <a:pPr lvl="1"/>
            <a:r>
              <a:rPr lang="en-US" sz="1400" dirty="0"/>
              <a:t>“</a:t>
            </a:r>
            <a:r>
              <a:rPr lang="en-US" sz="1400" dirty="0" err="1"/>
              <a:t>vmName</a:t>
            </a:r>
            <a:r>
              <a:rPr lang="en-US" sz="1400" dirty="0"/>
              <a:t>” : “[parameters(‘</a:t>
            </a:r>
            <a:r>
              <a:rPr lang="en-US" sz="1400" dirty="0" err="1"/>
              <a:t>vmName</a:t>
            </a:r>
            <a:r>
              <a:rPr lang="en-US" sz="1400" dirty="0"/>
              <a:t>’)]”</a:t>
            </a:r>
          </a:p>
          <a:p>
            <a:r>
              <a:rPr lang="en-US" sz="2400" dirty="0"/>
              <a:t>Secrets in source</a:t>
            </a:r>
          </a:p>
          <a:p>
            <a:pPr lvl="1"/>
            <a:r>
              <a:rPr lang="en-US" sz="1400" dirty="0"/>
              <a:t>Use </a:t>
            </a:r>
            <a:r>
              <a:rPr lang="en-US" sz="1400" dirty="0" err="1"/>
              <a:t>KeyVault</a:t>
            </a:r>
            <a:r>
              <a:rPr lang="en-US" sz="1400" dirty="0"/>
              <a:t> and Managed Identity</a:t>
            </a:r>
          </a:p>
          <a:p>
            <a:r>
              <a:rPr lang="en-US" sz="2400" dirty="0"/>
              <a:t>Variables for </a:t>
            </a:r>
            <a:r>
              <a:rPr lang="en-US" sz="2400" dirty="0" err="1"/>
              <a:t>api</a:t>
            </a:r>
            <a:r>
              <a:rPr lang="en-US" sz="2400" dirty="0"/>
              <a:t>-version</a:t>
            </a:r>
          </a:p>
          <a:p>
            <a:pPr lvl="1"/>
            <a:r>
              <a:rPr lang="en-US" sz="1400" dirty="0"/>
              <a:t>New </a:t>
            </a:r>
            <a:r>
              <a:rPr lang="en-US" sz="1400" dirty="0" err="1"/>
              <a:t>api</a:t>
            </a:r>
            <a:r>
              <a:rPr lang="en-US" sz="1400" dirty="0"/>
              <a:t>-version represents an updated payload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895A24-803A-41CD-9D6F-BA74CB58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Practices to avoid. . . ( </a:t>
            </a:r>
            <a:r>
              <a:rPr lang="en-US" b="1" dirty="0"/>
              <a:t>!</a:t>
            </a:r>
            <a:r>
              <a:rPr lang="en-US" dirty="0"/>
              <a:t>best practices 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B93379D-F2E5-4618-BD57-55CC87E50976}"/>
              </a:ext>
            </a:extLst>
          </p:cNvPr>
          <p:cNvSpPr txBox="1">
            <a:spLocks/>
          </p:cNvSpPr>
          <p:nvPr/>
        </p:nvSpPr>
        <p:spPr>
          <a:xfrm>
            <a:off x="6096000" y="1189176"/>
            <a:ext cx="5826761" cy="459202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Using the wrong template expression, wrong function or wrong approach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mul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  <a:p>
            <a:pPr marL="572691" marR="0" lvl="1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E.g. use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resourceId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() instead of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concat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()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Not using a template expression or wrong function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Unnecessary dependencies</a:t>
            </a:r>
          </a:p>
          <a:p>
            <a:pPr marL="572691" marR="0" lvl="1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Use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dependsOn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 and/or reference() only when necessary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Hard-coding</a:t>
            </a:r>
          </a:p>
          <a:p>
            <a:pPr marL="572691" marR="0" lvl="1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URIs,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Ips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, secrets, locations, VM sizes,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etc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RunOnce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behaviors</a:t>
            </a:r>
          </a:p>
          <a:p>
            <a:pPr marL="572691" marR="0" lvl="1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Build idempotent, re-entrant templates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Thinking imperatively</a:t>
            </a:r>
          </a:p>
          <a:p>
            <a:pPr marL="572691" marR="0" lvl="1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ARM templates describe the goal state of an application, and the sequence in which that state can be realized</a:t>
            </a:r>
          </a:p>
        </p:txBody>
      </p:sp>
    </p:spTree>
    <p:extLst>
      <p:ext uri="{BB962C8B-B14F-4D97-AF65-F5344CB8AC3E}">
        <p14:creationId xmlns:p14="http://schemas.microsoft.com/office/powerpoint/2010/main" val="41970072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71AAB-3FE7-42EE-A5DF-152F6AF77FF5}"/>
              </a:ext>
            </a:extLst>
          </p:cNvPr>
          <p:cNvSpPr txBox="1"/>
          <p:nvPr/>
        </p:nvSpPr>
        <p:spPr>
          <a:xfrm>
            <a:off x="115129" y="0"/>
            <a:ext cx="1196174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UserGroup.tv your source for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videos of technical community content online.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975+ hours of content donated by our local User Group speakers.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it out today @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http://www.UserGroup.tv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6A0D307-C083-434B-A20C-DAB856B61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8" b="38512"/>
          <a:stretch/>
        </p:blipFill>
        <p:spPr bwMode="auto">
          <a:xfrm>
            <a:off x="3424845" y="1718452"/>
            <a:ext cx="5129893" cy="15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710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7FADD4-B419-46C9-B5D2-01990D466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Advanced ARM Functions</a:t>
            </a:r>
          </a:p>
        </p:txBody>
      </p:sp>
    </p:spTree>
    <p:extLst>
      <p:ext uri="{BB962C8B-B14F-4D97-AF65-F5344CB8AC3E}">
        <p14:creationId xmlns:p14="http://schemas.microsoft.com/office/powerpoint/2010/main" val="17188008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()…array and object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1574"/>
            <a:ext cx="10515600" cy="4685389"/>
          </a:xfrm>
        </p:spPr>
        <p:txBody>
          <a:bodyPr>
            <a:normAutofit/>
          </a:bodyPr>
          <a:lstStyle/>
          <a:p>
            <a:r>
              <a:rPr lang="en-US" dirty="0"/>
              <a:t>Combines multiple arrays and returns the concatenated array, or combines multiple string values and returns the concatenated string</a:t>
            </a:r>
          </a:p>
          <a:p>
            <a:r>
              <a:rPr lang="en-US" dirty="0"/>
              <a:t>Concatenating multiple strings to create unique and dynamic names (in my opinion) is the most common and useful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“variables”: {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vnetName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”: “[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(parameters(‘prefix’),’-VNET’)]”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700" dirty="0">
                <a:hlinkClick r:id="rId3"/>
              </a:rPr>
              <a:t>https://docs.microsoft.com/en-us/azure/azure-resource-manager/resource-group-template-functions-array#concat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019981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Condition()…comparison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1574"/>
            <a:ext cx="10515600" cy="46853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Allows you to compare two values with functions such as equals, less, </a:t>
            </a:r>
            <a:r>
              <a:rPr lang="en-US" dirty="0" err="1"/>
              <a:t>lessOrEquals</a:t>
            </a:r>
            <a:r>
              <a:rPr lang="en-US" dirty="0"/>
              <a:t>, greater, </a:t>
            </a:r>
            <a:r>
              <a:rPr lang="en-US" dirty="0" err="1"/>
              <a:t>greaterOrEquals</a:t>
            </a:r>
            <a:endParaRPr lang="en-US" dirty="0"/>
          </a:p>
          <a:p>
            <a:r>
              <a:rPr lang="en-US" dirty="0"/>
              <a:t>Combine “equals” with the “condition” element to test whether a resource is deployed (most useful example of comparison functions that I’ve found yet)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“condition”: “[equals(variables(‘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newOrExisting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’),’new’]”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700" dirty="0">
                <a:hlinkClick r:id="rId3"/>
              </a:rPr>
              <a:t>https://docs.microsoft.com/en-us/azure/azure-resource-manager/resource-group-template-functions-comparison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8515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toLower</a:t>
            </a:r>
            <a:r>
              <a:rPr lang="en-US" dirty="0"/>
              <a:t>()…string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Useful collection string manipulation functions</a:t>
            </a:r>
          </a:p>
          <a:p>
            <a:r>
              <a:rPr lang="en-US" dirty="0"/>
              <a:t>How useful depends on your needs and approach to ARM templates</a:t>
            </a:r>
          </a:p>
          <a:p>
            <a:r>
              <a:rPr lang="en-US" dirty="0" err="1"/>
              <a:t>toLower</a:t>
            </a:r>
            <a:r>
              <a:rPr lang="en-US" dirty="0"/>
              <a:t>() useful to help ensure proper formatting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"variables":{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"prefix": "NBTL062017"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"name": "[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storagev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(variables('prefix')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)]",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1900" dirty="0">
                <a:hlinkClick r:id="rId3"/>
              </a:rPr>
              <a:t>https://docs.microsoft.com/en-us/azure/azure-resource-manager/resource-group-template-functions-string</a:t>
            </a:r>
            <a:endParaRPr lang="en-US" sz="19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43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ResourceID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4791"/>
            <a:ext cx="10515600" cy="456217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Unique identifier of a resource in Azure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to reference one resource as a parameter in another resource.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Example: A virtual machine needs to specify the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resourceID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of the NIC that it is attached to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Example: A NIC needs to specify the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resourceID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of the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vnet+subnet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that it is attached to.  (Often, the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Vnet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will be deployed in a separate resource group!) 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Example: 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Vnet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can specify the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resourceID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of a NSG that is applied to it.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 fully qualified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ResourceID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a concatenation of: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dirty="0" err="1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subscriptionID</a:t>
            </a:r>
            <a:r>
              <a:rPr lang="en-US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resourceGroupName</a:t>
            </a:r>
            <a:r>
              <a:rPr lang="en-US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dirty="0" err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resourceType</a:t>
            </a:r>
            <a:r>
              <a:rPr lang="en-US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resourceName</a:t>
            </a:r>
            <a:r>
              <a:rPr lang="en-US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Example: 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US" sz="150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acc9711d-c67e-47b0-bba3-9f6561a68511</a:t>
            </a:r>
            <a:r>
              <a:rPr lang="en-US" sz="15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sz="15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myResourceGroup</a:t>
            </a:r>
            <a:r>
              <a:rPr lang="en-US" sz="15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sz="1500" dirty="0" err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Microsoft.Network</a:t>
            </a:r>
            <a:r>
              <a:rPr lang="en-US" sz="15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sz="1500" dirty="0" err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networkSecurityGroups</a:t>
            </a:r>
            <a:r>
              <a:rPr lang="en-US" sz="15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sz="15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myNSG</a:t>
            </a: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</a:p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ResourceID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can be inferred from name &amp; type if it’s unique within scope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Example:  “</a:t>
            </a:r>
            <a:r>
              <a:rPr lang="en-US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dirty="0" err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resourceType</a:t>
            </a:r>
            <a:r>
              <a:rPr lang="en-US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resourceName</a:t>
            </a:r>
            <a:r>
              <a:rPr lang="en-US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US" dirty="0" err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Microsoft.Network</a:t>
            </a:r>
            <a:r>
              <a:rPr lang="en-US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networkSecurityGroups</a:t>
            </a:r>
            <a:r>
              <a:rPr lang="en-US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myNSG</a:t>
            </a:r>
            <a:r>
              <a:rPr lang="en-US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” 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his works as long as there’s a NSG called “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myNSG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” in the current resource group.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If I’m looking for “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myNSG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” in some other resource group or subscription, then this won’t work!</a:t>
            </a:r>
          </a:p>
        </p:txBody>
      </p:sp>
    </p:spTree>
    <p:extLst>
      <p:ext uri="{BB962C8B-B14F-4D97-AF65-F5344CB8AC3E}">
        <p14:creationId xmlns:p14="http://schemas.microsoft.com/office/powerpoint/2010/main" val="407582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resourceId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()…resource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4791"/>
            <a:ext cx="10515600" cy="456217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resourceId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() is seen often in auto generated templates and some from the Git repo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Returns the unique identifier of a resource which is useful when the resource name is ambiguous or not provisioned with the same template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Often used to reference storage accounts or virtual networks in an alternate resource group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"variables": {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vnetID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": "[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resourceId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(parameters('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virtualNetworkResourceGroup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'), '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Microsoft.Network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virtualNetworks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', parameters('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virtualNetworkName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'))]",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"subnet1Ref": "[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(variables('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vnetID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'),'/subnets/', parameters('subnet1Name'))]"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100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sz="2100" dirty="0">
                <a:hlinkClick r:id="" action="ppaction://noaction"/>
              </a:rPr>
              <a:t>https://docs.microsoft.com/en-us/azure/azure-resource-manager/resource-group-template-functions-resource</a:t>
            </a:r>
            <a:endParaRPr lang="en-US" sz="21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3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669"/>
            <a:ext cx="10515600" cy="1325563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Linked/Nested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150"/>
            <a:ext cx="10515600" cy="5050514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Useful for “separation of duties” (e.g. network team responsible for network templates,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Linked templates </a:t>
            </a:r>
            <a:r>
              <a:rPr lang="en-US" sz="360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cannot be local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Linked templates must be ‘staged’ at an http endpoint for the Azure Resource Manager to access them.</a:t>
            </a:r>
          </a:p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a storage account or git repo for staging</a:t>
            </a:r>
          </a:p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pass parameters directly to the linked template as you would the parent template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"type": "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Microsoft.Resources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/deployments",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700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sz="1700" dirty="0">
                <a:hlinkClick r:id="" action="ppaction://noaction"/>
              </a:rPr>
              <a:t>https://docs.microsoft.com/en-us/azure/azure-resource-manager/resource-group-template-functions-deployment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72148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2289" y="263956"/>
            <a:ext cx="9839195" cy="6394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6E9F24-8076-4AE0-80FB-F1BBB8506C5E}"/>
              </a:ext>
            </a:extLst>
          </p:cNvPr>
          <p:cNvSpPr txBox="1"/>
          <p:nvPr/>
        </p:nvSpPr>
        <p:spPr>
          <a:xfrm rot="16200000">
            <a:off x="-2622050" y="2915867"/>
            <a:ext cx="631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27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E545BE-9292-49D7-A19D-DAB5AF8ED9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70470137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7BE-8D6B-4ABA-84C8-562D2177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ARM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0EF-E5E8-4BE9-B9DE-FF3339D94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Docs </a:t>
            </a:r>
          </a:p>
          <a:p>
            <a:pPr lvl="1"/>
            <a:r>
              <a:rPr lang="en-US" dirty="0">
                <a:hlinkClick r:id="rId2"/>
              </a:rPr>
              <a:t>https://docs.microsoft.com/en-us/azure/azure-resource-manager/resource-group-authoring-templates</a:t>
            </a:r>
            <a:endParaRPr lang="en-US" dirty="0"/>
          </a:p>
          <a:p>
            <a:r>
              <a:rPr lang="en-US" dirty="0"/>
              <a:t>Azure Learning Path - Administer infrastructure resources in Azure</a:t>
            </a:r>
          </a:p>
          <a:p>
            <a:pPr lvl="1"/>
            <a:r>
              <a:rPr lang="en-US" dirty="0">
                <a:hlinkClick r:id="rId3"/>
              </a:rPr>
              <a:t>https://docs.microsoft.com/en-us/learn/paths/administer-infrastructure-resources-in-azure/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6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6171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883C-4D47-466E-B6E4-2C28252B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you build ARM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78EC-A957-410C-A49D-3854B0BB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for VS Code</a:t>
            </a:r>
          </a:p>
          <a:p>
            <a:pPr lvl="1"/>
            <a:r>
              <a:rPr lang="en-US" dirty="0">
                <a:hlinkClick r:id="rId2"/>
              </a:rPr>
              <a:t>ARM Tools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ARM Snippets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67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7BE-8D6B-4ABA-84C8-562D2177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0EF-E5E8-4BE9-B9DE-FF3339D94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Resources.azure.com</a:t>
            </a:r>
          </a:p>
          <a:p>
            <a:r>
              <a:rPr lang="en-US" dirty="0"/>
              <a:t>Export an ARM Template from the portal</a:t>
            </a:r>
          </a:p>
          <a:p>
            <a:r>
              <a:rPr lang="en-US" dirty="0"/>
              <a:t>Azure </a:t>
            </a:r>
            <a:r>
              <a:rPr lang="en-US" dirty="0" err="1"/>
              <a:t>Quickstart</a:t>
            </a:r>
            <a:r>
              <a:rPr lang="en-US" dirty="0"/>
              <a:t> Templates</a:t>
            </a:r>
          </a:p>
          <a:p>
            <a:pPr lvl="1"/>
            <a:r>
              <a:rPr lang="en-US" dirty="0">
                <a:hlinkClick r:id="rId2"/>
              </a:rPr>
              <a:t>https://azure.microsoft.com/en-us/resources/templates/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96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kumimoji="0" lang="en-US" sz="1961" b="1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Segoe UI Light" charset="0"/>
              <a:cs typeface="Segoe UI Light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Sr. Cloud Solution Architect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  <a:hlinkClick r:id="rId5"/>
              </a:rPr>
              <a:t>sweisfel@microsoft.com</a:t>
            </a:r>
            <a:r>
              <a:rPr kumimoji="0" lang="en-US" sz="1961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endParaRPr kumimoji="0" lang="en-US" sz="1961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Segoe UI Light" charset="0"/>
              <a:cs typeface="Segoe UI Light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89CDB-426F-4F48-BB2F-45B0148E4EE9}"/>
              </a:ext>
            </a:extLst>
          </p:cNvPr>
          <p:cNvSpPr/>
          <p:nvPr/>
        </p:nvSpPr>
        <p:spPr>
          <a:xfrm>
            <a:off x="911042" y="5181024"/>
            <a:ext cx="9337813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 this PPT &amp; Code Samples: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https://bit.ly/2Mo3t9S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520775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A3E2-75C8-4A6C-AA60-7B6A97F8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Infrastructure as Code (</a:t>
            </a:r>
            <a:r>
              <a:rPr lang="en-US" dirty="0" err="1"/>
              <a:t>IaC</a:t>
            </a:r>
            <a:r>
              <a:rPr lang="en-US" dirty="0"/>
              <a:t>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D956F-9F8F-482A-BB0A-7B35622E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of deployed resources in a </a:t>
            </a:r>
            <a:r>
              <a:rPr lang="en-US" b="1" dirty="0">
                <a:solidFill>
                  <a:srgbClr val="00B050"/>
                </a:solidFill>
              </a:rPr>
              <a:t>descriptive model</a:t>
            </a:r>
            <a:r>
              <a:rPr lang="en-US" dirty="0"/>
              <a:t>, leveraging the same versioning techniques the developers use for source code. </a:t>
            </a:r>
          </a:p>
          <a:p>
            <a:r>
              <a:rPr lang="en-US" dirty="0"/>
              <a:t>Changes are made in the model and then the entire model is redeployed. </a:t>
            </a:r>
          </a:p>
          <a:p>
            <a:r>
              <a:rPr lang="en-US" dirty="0"/>
              <a:t>No manual configuration of environments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4AE01-67C0-4200-8288-80E65D433A26}"/>
              </a:ext>
            </a:extLst>
          </p:cNvPr>
          <p:cNvSpPr/>
          <p:nvPr/>
        </p:nvSpPr>
        <p:spPr>
          <a:xfrm>
            <a:off x="167235" y="6404679"/>
            <a:ext cx="9713140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https://docs.microsoft.com/en-us/azure/devops/learn/what-is-infrastructure-as-code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09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3B7-B5CA-4FF1-9941-5B3E0406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9A4D-FCAB-4C3C-BCCD-006E5F119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Environment Drift</a:t>
            </a:r>
          </a:p>
          <a:p>
            <a:r>
              <a:rPr lang="en-US" dirty="0"/>
              <a:t>Eliminate Inconsistency between Environments</a:t>
            </a:r>
          </a:p>
          <a:p>
            <a:r>
              <a:rPr lang="en-US" dirty="0"/>
              <a:t>Deployments are repeatable, automatable, and fully documented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7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A100-FBE9-4292-B9D6-27B53F49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</a:t>
            </a:r>
            <a:r>
              <a:rPr lang="en-US" dirty="0" err="1"/>
              <a:t>IaC</a:t>
            </a:r>
            <a:r>
              <a:rPr lang="en-US" dirty="0"/>
              <a:t> Options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0B5A-4E73-4EBF-A094-4B37B375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Resource Management (ARM) Templates</a:t>
            </a:r>
          </a:p>
          <a:p>
            <a:r>
              <a:rPr lang="en-US" dirty="0"/>
              <a:t>Azure CLI/Posh Scripts</a:t>
            </a:r>
          </a:p>
          <a:p>
            <a:r>
              <a:rPr lang="en-US" dirty="0" err="1"/>
              <a:t>HashiCorp</a:t>
            </a:r>
            <a:r>
              <a:rPr lang="en-US" dirty="0"/>
              <a:t> Terraform - </a:t>
            </a:r>
            <a:r>
              <a:rPr lang="en-US" dirty="0">
                <a:hlinkClick r:id="rId2"/>
              </a:rPr>
              <a:t>https://www.terraform.io/</a:t>
            </a:r>
            <a:endParaRPr lang="en-US" dirty="0"/>
          </a:p>
          <a:p>
            <a:r>
              <a:rPr lang="en-US" dirty="0"/>
              <a:t>Chef - </a:t>
            </a:r>
            <a:r>
              <a:rPr lang="en-US" dirty="0">
                <a:hlinkClick r:id="rId3"/>
              </a:rPr>
              <a:t>https://www.chef.io/</a:t>
            </a:r>
            <a:endParaRPr lang="en-US" dirty="0"/>
          </a:p>
          <a:p>
            <a:r>
              <a:rPr lang="en-US" dirty="0"/>
              <a:t>RedHat Ansible - </a:t>
            </a:r>
            <a:r>
              <a:rPr lang="en-US" dirty="0">
                <a:hlinkClick r:id="rId4"/>
              </a:rPr>
              <a:t>https://www.ansible.com/</a:t>
            </a:r>
            <a:endParaRPr lang="en-US" dirty="0"/>
          </a:p>
          <a:p>
            <a:r>
              <a:rPr lang="en-US" dirty="0"/>
              <a:t>Puppet - </a:t>
            </a:r>
            <a:r>
              <a:rPr lang="en-US" dirty="0">
                <a:hlinkClick r:id="rId5"/>
              </a:rPr>
              <a:t>https://puppet.com/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1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2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8BE0-A183-4133-8FFB-A71013D8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Resource Management (ARM)?</a:t>
            </a:r>
          </a:p>
        </p:txBody>
      </p:sp>
      <p:pic>
        <p:nvPicPr>
          <p:cNvPr id="1026" name="Picture 2" descr="Resource Manager request model">
            <a:extLst>
              <a:ext uri="{FF2B5EF4-FFF2-40B4-BE49-F238E27FC236}">
                <a16:creationId xmlns:a16="http://schemas.microsoft.com/office/drawing/2014/main" id="{38D3B8C8-C5BC-4B48-B812-0B33CF89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89" y="1658868"/>
            <a:ext cx="8569622" cy="4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999FB-CFF3-421A-971A-BE8B7F3B92AB}"/>
              </a:ext>
            </a:extLst>
          </p:cNvPr>
          <p:cNvSpPr txBox="1"/>
          <p:nvPr/>
        </p:nvSpPr>
        <p:spPr>
          <a:xfrm>
            <a:off x="7986839" y="5707530"/>
            <a:ext cx="94676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Other Azure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5DBA7-032D-42DD-A153-A163BD504AC2}"/>
              </a:ext>
            </a:extLst>
          </p:cNvPr>
          <p:cNvSpPr/>
          <p:nvPr/>
        </p:nvSpPr>
        <p:spPr>
          <a:xfrm>
            <a:off x="78223" y="6412770"/>
            <a:ext cx="11007865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https://docs.microsoft.com/en-us/azure/azure-resource-manager/resource-group-overview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5706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369F759-636E-49EB-B02F-D222903ACD66}"/>
    </a:ext>
  </a:extLst>
</a:theme>
</file>

<file path=ppt/theme/theme10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11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5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A00E9C-F6DF-42EC-A4D7-830C4EEE9413}"/>
    </a:ext>
  </a:extLst>
</a:theme>
</file>

<file path=ppt/theme/theme3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9AD76669-83AF-400A-967D-D197D41CE039}"/>
    </a:ext>
  </a:extLst>
</a:theme>
</file>

<file path=ppt/theme/theme4.xml><?xml version="1.0" encoding="utf-8"?>
<a:theme xmlns:a="http://schemas.openxmlformats.org/drawingml/2006/main" name="1_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A1E7433-21C0-4D89-A2FA-6D6F4BF4A106}"/>
    </a:ext>
  </a:extLst>
</a:theme>
</file>

<file path=ppt/theme/theme5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FE600EA-2473-408D-9872-81CE6375D587}"/>
    </a:ext>
  </a:extLst>
</a:theme>
</file>

<file path=ppt/theme/theme6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B28CF2-D12D-4284-A559-A0232B0239C0}"/>
    </a:ext>
  </a:extLst>
</a:theme>
</file>

<file path=ppt/theme/theme7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BFE318B-E47A-40A6-9D03-993DD4AA362C}"/>
    </a:ext>
  </a:extLst>
</a:theme>
</file>

<file path=ppt/theme/theme8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15B1AA54-5473-48AA-8CD1-15045A8FB881}"/>
    </a:ext>
  </a:extLst>
</a:theme>
</file>

<file path=ppt/theme/theme9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1E4CAF980C24BA7B8B3D3A6778F43" ma:contentTypeVersion="4" ma:contentTypeDescription="Create a new document." ma:contentTypeScope="" ma:versionID="d574a4081ad89b361f6d847ffe81f00d">
  <xsd:schema xmlns:xsd="http://www.w3.org/2001/XMLSchema" xmlns:xs="http://www.w3.org/2001/XMLSchema" xmlns:p="http://schemas.microsoft.com/office/2006/metadata/properties" xmlns:ns2="ff8c65ce-69d1-46eb-849c-d3e0ac4e55d7" targetNamespace="http://schemas.microsoft.com/office/2006/metadata/properties" ma:root="true" ma:fieldsID="0fa04c1fa6cc8e18c9938e23bd6f9b26" ns2:_="">
    <xsd:import namespace="ff8c65ce-69d1-46eb-849c-d3e0ac4e5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c65ce-69d1-46eb-849c-d3e0ac4e5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B466074-FD52-4101-869B-5CDD4D610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c65ce-69d1-46eb-849c-d3e0ac4e5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</TotalTime>
  <Words>2676</Words>
  <Application>Microsoft Office PowerPoint</Application>
  <PresentationFormat>Widescreen</PresentationFormat>
  <Paragraphs>364</Paragraphs>
  <Slides>43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43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Lucida Console</vt:lpstr>
      <vt:lpstr>Segoe Pro Light</vt:lpstr>
      <vt:lpstr>Segoe UI</vt:lpstr>
      <vt:lpstr>Segoe UI Light</vt:lpstr>
      <vt:lpstr>Segoe UI Semibold</vt:lpstr>
      <vt:lpstr>Segoe UI Semilight</vt:lpstr>
      <vt:lpstr>Symbol</vt:lpstr>
      <vt:lpstr>Wingdings</vt:lpstr>
      <vt:lpstr>5-50201_Microsoft_Ready_Template</vt:lpstr>
      <vt:lpstr>Connect_2016_Template_Light</vt:lpstr>
      <vt:lpstr>1_5-50113_Microsoft_Ready_Light_Template</vt:lpstr>
      <vt:lpstr>1_Template (March 2016)</vt:lpstr>
      <vt:lpstr>1_5-50201_Microsoft_Ready_Template</vt:lpstr>
      <vt:lpstr>Template (March 2016)</vt:lpstr>
      <vt:lpstr>2_5-50113_Microsoft_Ready_Light_Template</vt:lpstr>
      <vt:lpstr>3_5-50113_Microsoft_Ready_Light_Template</vt:lpstr>
      <vt:lpstr>WHITE TEMPLATE</vt:lpstr>
      <vt:lpstr>1_WHITE TEMPLATE</vt:lpstr>
      <vt:lpstr>Azure PPT Template - 2018</vt:lpstr>
      <vt:lpstr>1_Azure PPT Template - 2018</vt:lpstr>
      <vt:lpstr>Office Theme</vt:lpstr>
      <vt:lpstr>3_5-30660_TR21_BO_CT_Template</vt:lpstr>
      <vt:lpstr>5-30660_TR21_BO_CT_Template</vt:lpstr>
      <vt:lpstr>Automating Azure: Infrastructure as Code in Azure</vt:lpstr>
      <vt:lpstr>About Me</vt:lpstr>
      <vt:lpstr>PowerPoint Presentation</vt:lpstr>
      <vt:lpstr>PowerPoint Presentation</vt:lpstr>
      <vt:lpstr>What is Infrastructure as Code (IaC)?</vt:lpstr>
      <vt:lpstr>Goals of IaC</vt:lpstr>
      <vt:lpstr>Popular IaC Options in Azure</vt:lpstr>
      <vt:lpstr>PowerPoint Presentation</vt:lpstr>
      <vt:lpstr>What is Azure Resource Management (ARM)?</vt:lpstr>
      <vt:lpstr>Vocab List</vt:lpstr>
      <vt:lpstr>Consider when Defining your RG’s</vt:lpstr>
      <vt:lpstr>Scope in Azure</vt:lpstr>
      <vt:lpstr>Azure Structure</vt:lpstr>
      <vt:lpstr>RGs vs Tags</vt:lpstr>
      <vt:lpstr>Access Control: RBAC</vt:lpstr>
      <vt:lpstr>The Importance of Idempotence </vt:lpstr>
      <vt:lpstr>Procedural vs Declarative</vt:lpstr>
      <vt:lpstr>PowerPoint Presentation</vt:lpstr>
      <vt:lpstr>PowerPoint Presentation</vt:lpstr>
      <vt:lpstr>PowerPoint Presentation</vt:lpstr>
      <vt:lpstr>The template</vt:lpstr>
      <vt:lpstr>The template - Parameters</vt:lpstr>
      <vt:lpstr>The template - Parameters</vt:lpstr>
      <vt:lpstr>The template - Variables</vt:lpstr>
      <vt:lpstr>The template - Variables</vt:lpstr>
      <vt:lpstr>The template - Resources</vt:lpstr>
      <vt:lpstr>The template - Resources</vt:lpstr>
      <vt:lpstr>Deploying the template</vt:lpstr>
      <vt:lpstr>Practices to avoid. . . ( !best practices )</vt:lpstr>
      <vt:lpstr>PowerPoint Presentation</vt:lpstr>
      <vt:lpstr>Concat()…array and object function</vt:lpstr>
      <vt:lpstr>Condition()…comparison functions</vt:lpstr>
      <vt:lpstr>toLower()…string function</vt:lpstr>
      <vt:lpstr>ResourceID property</vt:lpstr>
      <vt:lpstr>resourceId()…resource function</vt:lpstr>
      <vt:lpstr>Linked/Nested Templates</vt:lpstr>
      <vt:lpstr>PowerPoint Presentation</vt:lpstr>
      <vt:lpstr>PowerPoint Presentation</vt:lpstr>
      <vt:lpstr>Helpful ARM docs</vt:lpstr>
      <vt:lpstr>Tools to help you build ARM templates</vt:lpstr>
      <vt:lpstr>Sample ARM</vt:lpstr>
      <vt:lpstr>Thank you!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powered DevOps for any team</dc:title>
  <dc:subject/>
  <dc:creator>&lt;Speaker Name&gt;</dc:creator>
  <cp:keywords>Microsoft Ready</cp:keywords>
  <dc:description/>
  <cp:lastModifiedBy>Shawn Weisfeld</cp:lastModifiedBy>
  <cp:revision>34</cp:revision>
  <dcterms:created xsi:type="dcterms:W3CDTF">1601-01-01T00:00:00Z</dcterms:created>
  <dcterms:modified xsi:type="dcterms:W3CDTF">2019-10-10T12:37:42Z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0x0101009981E4CAF980C24BA7B8B3D3A6778F43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  <property fmtid="{D5CDD505-2E9C-101B-9397-08002B2CF9AE}" pid="23" name="Order">
    <vt:r8>1494600</vt:r8>
  </property>
  <property fmtid="{D5CDD505-2E9C-101B-9397-08002B2CF9AE}" pid="24" name="xd_Signature">
    <vt:bool>false</vt:bool>
  </property>
  <property fmtid="{D5CDD505-2E9C-101B-9397-08002B2CF9AE}" pid="25" name="xd_ProgID">
    <vt:lpwstr/>
  </property>
  <property fmtid="{D5CDD505-2E9C-101B-9397-08002B2CF9AE}" pid="26" name="ComplianceAssetId">
    <vt:lpwstr/>
  </property>
  <property fmtid="{D5CDD505-2E9C-101B-9397-08002B2CF9AE}" pid="27" name="TemplateUrl">
    <vt:lpwstr/>
  </property>
</Properties>
</file>